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727" r:id="rId5"/>
  </p:sldMasterIdLst>
  <p:notesMasterIdLst>
    <p:notesMasterId r:id="rId23"/>
  </p:notesMasterIdLst>
  <p:handoutMasterIdLst>
    <p:handoutMasterId r:id="rId24"/>
  </p:handoutMasterIdLst>
  <p:sldIdLst>
    <p:sldId id="257" r:id="rId6"/>
    <p:sldId id="619" r:id="rId7"/>
    <p:sldId id="626" r:id="rId8"/>
    <p:sldId id="625" r:id="rId9"/>
    <p:sldId id="631" r:id="rId10"/>
    <p:sldId id="624" r:id="rId11"/>
    <p:sldId id="632" r:id="rId12"/>
    <p:sldId id="638" r:id="rId13"/>
    <p:sldId id="642" r:id="rId14"/>
    <p:sldId id="639" r:id="rId15"/>
    <p:sldId id="644" r:id="rId16"/>
    <p:sldId id="636" r:id="rId17"/>
    <p:sldId id="635" r:id="rId18"/>
    <p:sldId id="645" r:id="rId19"/>
    <p:sldId id="641" r:id="rId20"/>
    <p:sldId id="637" r:id="rId21"/>
    <p:sldId id="6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ACC53A-EF8A-4D0B-9B47-C65A9F3EB386}">
          <p14:sldIdLst>
            <p14:sldId id="257"/>
            <p14:sldId id="619"/>
            <p14:sldId id="626"/>
            <p14:sldId id="625"/>
            <p14:sldId id="631"/>
            <p14:sldId id="624"/>
            <p14:sldId id="632"/>
            <p14:sldId id="638"/>
            <p14:sldId id="642"/>
            <p14:sldId id="639"/>
            <p14:sldId id="644"/>
            <p14:sldId id="636"/>
            <p14:sldId id="635"/>
            <p14:sldId id="645"/>
            <p14:sldId id="641"/>
            <p14:sldId id="637"/>
            <p14:sldId id="6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185C1B"/>
    <a:srgbClr val="666666"/>
    <a:srgbClr val="529E83"/>
    <a:srgbClr val="579967"/>
    <a:srgbClr val="4B96A5"/>
    <a:srgbClr val="2C567A"/>
    <a:srgbClr val="0D1D51"/>
    <a:srgbClr val="007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41D5E-774E-4FE5-AD65-AD5D5CF62E05}" v="353" dt="2019-11-05T13:12:15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20" autoAdjust="0"/>
  </p:normalViewPr>
  <p:slideViewPr>
    <p:cSldViewPr snapToGrid="0" showGuides="1">
      <p:cViewPr varScale="1">
        <p:scale>
          <a:sx n="42" d="100"/>
          <a:sy n="42" d="100"/>
        </p:scale>
        <p:origin x="96" y="1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E1A462-0CE6-46A1-82E3-5870D9D348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C6C36-AAC3-47F3-B322-92E56FCEC7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04BBB-4B93-4CD3-8D1B-961A22F3B20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78B76-E986-484E-BD4A-EC050B5EA8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2E6C2-485A-49AE-B0EB-9FBC99D3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67B70-65FE-42D4-AB3F-38029C69B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4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12-05-2020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11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260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47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22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0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23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2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80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8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0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2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4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08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07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39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2913" y="3464622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2913" y="6034206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F811890-077F-4871-B777-3DA2F85367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4908" y="834067"/>
            <a:ext cx="1522542" cy="761272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475FB46-82BA-44FF-8714-E97B174842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5435" y="886856"/>
            <a:ext cx="2190522" cy="6556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74BD66-09CA-406B-9450-F18799C18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2436" b="74487"/>
          <a:stretch/>
        </p:blipFill>
        <p:spPr>
          <a:xfrm>
            <a:off x="5877451" y="1214703"/>
            <a:ext cx="3454237" cy="23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3496007" y="2413005"/>
            <a:ext cx="1631999" cy="1223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5193207" y="2413005"/>
            <a:ext cx="1631999" cy="1223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890403" y="2413005"/>
            <a:ext cx="1631999" cy="1223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4350407" y="3835405"/>
            <a:ext cx="1631999" cy="1223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6077606" y="3835405"/>
            <a:ext cx="1631999" cy="1223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8576007" y="2413005"/>
            <a:ext cx="1631999" cy="1223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7703207" y="3835405"/>
            <a:ext cx="1631999" cy="1223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3209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8205"/>
            <a:ext cx="10972800" cy="4063999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2482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20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6549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982469"/>
            <a:ext cx="3035808" cy="3230880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048000" y="1982469"/>
            <a:ext cx="3035808" cy="3230880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096000" y="1981200"/>
            <a:ext cx="3035808" cy="3230880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9144000" y="1981200"/>
            <a:ext cx="3048000" cy="3230880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521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812804" y="2514603"/>
            <a:ext cx="2303999" cy="1727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5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284002" y="2514603"/>
            <a:ext cx="2303999" cy="1727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795271" y="2514603"/>
            <a:ext cx="2303999" cy="1727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364009" y="2514603"/>
            <a:ext cx="2303999" cy="1727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3352800" y="48514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5892800" y="48514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8364001" y="48514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812800" y="48514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352800" y="51562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5892800" y="51562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364001" y="51562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51562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7776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91960" y="4851401"/>
            <a:ext cx="2457640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290404" y="4857749"/>
            <a:ext cx="2150701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74845" y="4349749"/>
            <a:ext cx="24405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290413" y="4349749"/>
            <a:ext cx="21357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5689609" y="4857749"/>
            <a:ext cx="223363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5689609" y="4349749"/>
            <a:ext cx="22180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8128848" y="4857749"/>
            <a:ext cx="2335952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8128857" y="4349749"/>
            <a:ext cx="23196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690409" y="2209800"/>
            <a:ext cx="2255999" cy="1930400"/>
          </a:xfrm>
        </p:spPr>
        <p:txBody>
          <a:bodyPr>
            <a:normAutofit/>
          </a:bodyPr>
          <a:lstStyle>
            <a:lvl1pPr>
              <a:defRPr sz="140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3230409" y="2209800"/>
            <a:ext cx="2255999" cy="1930400"/>
          </a:xfrm>
        </p:spPr>
        <p:txBody>
          <a:bodyPr>
            <a:normAutofit/>
          </a:bodyPr>
          <a:lstStyle>
            <a:lvl1pPr>
              <a:defRPr sz="140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5668803" y="2209800"/>
            <a:ext cx="2255999" cy="1930400"/>
          </a:xfrm>
        </p:spPr>
        <p:txBody>
          <a:bodyPr>
            <a:normAutofit/>
          </a:bodyPr>
          <a:lstStyle>
            <a:lvl1pPr>
              <a:defRPr sz="140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8107210" y="2209800"/>
            <a:ext cx="2255999" cy="1930400"/>
          </a:xfrm>
        </p:spPr>
        <p:txBody>
          <a:bodyPr>
            <a:normAutofit/>
          </a:bodyPr>
          <a:lstStyle>
            <a:lvl1pPr>
              <a:defRPr sz="140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0905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" y="2108200"/>
            <a:ext cx="10972800" cy="3759200"/>
          </a:xfrm>
        </p:spPr>
        <p:txBody>
          <a:bodyPr>
            <a:normAutofit/>
          </a:bodyPr>
          <a:lstStyle>
            <a:lvl1pPr marL="457189" indent="-457189">
              <a:buFont typeface="Courier New" pitchFamily="49" charset="0"/>
              <a:buChar char="o"/>
              <a:defRPr sz="1467" b="0" i="0">
                <a:solidFill>
                  <a:srgbClr val="A6A6A6"/>
                </a:solidFill>
                <a:latin typeface="Arial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56006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362592" y="2286004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363016" y="304377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363440" y="37938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363440" y="4534656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363440" y="52162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711200" y="2331725"/>
            <a:ext cx="624000" cy="467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806776" y="2286004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807200" y="304377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807200" y="37938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807200" y="4534656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807200" y="521622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67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711200" y="3063245"/>
            <a:ext cx="624000" cy="467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711200" y="3855725"/>
            <a:ext cx="624000" cy="467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711200" y="4566925"/>
            <a:ext cx="624000" cy="467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711200" y="5278125"/>
            <a:ext cx="624000" cy="467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6197600" y="2331725"/>
            <a:ext cx="624000" cy="467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6197600" y="3063245"/>
            <a:ext cx="624000" cy="467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6197600" y="3855725"/>
            <a:ext cx="624000" cy="467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6197600" y="4566925"/>
            <a:ext cx="624000" cy="467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6197600" y="5278125"/>
            <a:ext cx="624000" cy="467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8626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13982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8201"/>
            <a:ext cx="10972800" cy="3962403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 b="0" i="0">
                <a:latin typeface="Arial" charset="0"/>
                <a:cs typeface="Arial" charset="0"/>
              </a:defRPr>
            </a:lvl2pPr>
            <a:lvl3pPr>
              <a:defRPr sz="1467" b="0" i="0">
                <a:latin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0233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26" y="2161249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78445C-547E-4A1D-8DBA-B1D76C2738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6551" y="370305"/>
            <a:ext cx="1546259" cy="773130"/>
          </a:xfrm>
          <a:prstGeom prst="rect">
            <a:avLst/>
          </a:prstGeom>
        </p:spPr>
      </p:pic>
      <p:pic>
        <p:nvPicPr>
          <p:cNvPr id="29" name="Picture 2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3E920FE-63BE-4B4C-9EE8-FDE01B7B5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38" y="409366"/>
            <a:ext cx="2321864" cy="695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DFB38F-8640-4C98-BB30-A27BC05FE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564" b="80000"/>
          <a:stretch/>
        </p:blipFill>
        <p:spPr>
          <a:xfrm>
            <a:off x="3690081" y="261212"/>
            <a:ext cx="511419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1117600" y="214884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1117600" y="24130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1117600" y="357124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1117600" y="38354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117600" y="499364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1117600" y="52578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01133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200"/>
            <a:ext cx="12192000" cy="30226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400" b="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4876800" cy="18288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3225800"/>
            <a:ext cx="12192000" cy="3657600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4625493" y="1498600"/>
            <a:ext cx="2791307" cy="11988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8283093" y="1498600"/>
            <a:ext cx="2791307" cy="11988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0174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487578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83258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711200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680883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711200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680883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36293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20" y="2295233"/>
            <a:ext cx="6422880" cy="2994517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89600" y="2514600"/>
            <a:ext cx="4704000" cy="22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32546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1875" y="0"/>
            <a:ext cx="12203875" cy="41402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400" b="0" i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5352002" y="1524000"/>
            <a:ext cx="1487997" cy="1115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467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12800" y="29874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14591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400" b="0" i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400" b="0" i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2133607" y="1707607"/>
            <a:ext cx="1583996" cy="1187996"/>
          </a:xfrm>
          <a:prstGeom prst="ellipse">
            <a:avLst/>
          </a:prstGeom>
          <a:ln w="9525" cmpd="sng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467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5" name="Picture Placeholder 17"/>
          <p:cNvSpPr>
            <a:spLocks noGrp="1" noChangeAspect="1"/>
          </p:cNvSpPr>
          <p:nvPr>
            <p:ph type="pic" sz="quarter" idx="24"/>
          </p:nvPr>
        </p:nvSpPr>
        <p:spPr>
          <a:xfrm>
            <a:off x="8229607" y="1707607"/>
            <a:ext cx="1583996" cy="1187996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467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69387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514600"/>
            <a:ext cx="6422880" cy="2994517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78080" y="2733967"/>
            <a:ext cx="4704000" cy="22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74556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34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04978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852236" y="5878087"/>
            <a:ext cx="3048001" cy="294116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4103435" y="5864451"/>
            <a:ext cx="3149599" cy="294116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7557828" y="5864451"/>
            <a:ext cx="3048000" cy="294116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1515263" y="3647582"/>
            <a:ext cx="1681744" cy="3086661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400" b="0" i="0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4868069" y="3640944"/>
            <a:ext cx="1681743" cy="3086661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400" b="0" i="0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8198483" y="3640945"/>
            <a:ext cx="1681744" cy="3086659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400" b="0" i="0">
              <a:latin typeface="Arial" charset="0"/>
              <a:cs typeface="Arial" charset="0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953829" y="4943694"/>
            <a:ext cx="2813664" cy="97473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67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1219170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828754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2438339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4306629" y="4943694"/>
            <a:ext cx="2813664" cy="97473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67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1219170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828754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2438339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7637049" y="4943694"/>
            <a:ext cx="2813664" cy="97473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67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1219170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828754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2438339" indent="0">
              <a:buFontTx/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914411" y="4519100"/>
            <a:ext cx="2851823" cy="34501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4286925" y="4495804"/>
            <a:ext cx="2851823" cy="34501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7637062" y="4495804"/>
            <a:ext cx="2851823" cy="34501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812809" y="2013240"/>
            <a:ext cx="3087428" cy="233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4165609" y="2006600"/>
            <a:ext cx="3087428" cy="233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7495201" y="2006600"/>
            <a:ext cx="3087428" cy="233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0722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6" y="1191399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857174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8F2516-F6AC-496C-8208-933930187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5461" y="183538"/>
            <a:ext cx="1546259" cy="773130"/>
          </a:xfrm>
          <a:prstGeom prst="rect">
            <a:avLst/>
          </a:prstGeom>
        </p:spPr>
      </p:pic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8E0FB85-2E26-410A-98F7-5BC739C906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106" y="266315"/>
            <a:ext cx="2029772" cy="607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E65E21-9029-4FA3-A717-3397ACF03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564" b="80000"/>
          <a:stretch/>
        </p:blipFill>
        <p:spPr>
          <a:xfrm>
            <a:off x="3802224" y="99675"/>
            <a:ext cx="4587551" cy="12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0" y="685800"/>
            <a:ext cx="5080000" cy="1143000"/>
          </a:xfrm>
        </p:spPr>
        <p:txBody>
          <a:bodyPr>
            <a:noAutofit/>
          </a:bodyPr>
          <a:lstStyle>
            <a:lvl1pPr algn="l">
              <a:defRPr sz="3733"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722031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0" y="4144438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0" y="4749805"/>
            <a:ext cx="32512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311408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219170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754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438339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79555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311400"/>
            <a:ext cx="6299200" cy="3860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7300397" y="3032360"/>
            <a:ext cx="3992033" cy="162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7954443" y="2554825"/>
            <a:ext cx="2307167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rgbClr val="ED3645"/>
                </a:solidFill>
                <a:latin typeface="Lato Regular"/>
                <a:cs typeface="Lato Regular"/>
              </a:defRPr>
            </a:lvl1pPr>
            <a:lvl2pPr marL="609585" indent="0">
              <a:buFontTx/>
              <a:buNone/>
              <a:defRPr sz="1867">
                <a:latin typeface="Franklin Gothic Medium" pitchFamily="34" charset="0"/>
              </a:defRPr>
            </a:lvl2pPr>
            <a:lvl3pPr marL="1219170" indent="0">
              <a:buFontTx/>
              <a:buNone/>
              <a:defRPr sz="1867">
                <a:latin typeface="Franklin Gothic Medium" pitchFamily="34" charset="0"/>
              </a:defRPr>
            </a:lvl3pPr>
            <a:lvl4pPr marL="1828754" indent="0">
              <a:buFontTx/>
              <a:buNone/>
              <a:defRPr sz="1867">
                <a:latin typeface="Franklin Gothic Medium" pitchFamily="34" charset="0"/>
              </a:defRPr>
            </a:lvl4pPr>
            <a:lvl5pPr marL="2438339" indent="0">
              <a:buFontTx/>
              <a:buNone/>
              <a:defRPr sz="1867">
                <a:latin typeface="Franklin Gothic Medium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19908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006600"/>
            <a:ext cx="12192000" cy="2844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900830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" charset="0"/>
            </a:endParaRPr>
          </a:p>
        </p:txBody>
      </p:sp>
      <p:pic>
        <p:nvPicPr>
          <p:cNvPr id="7" name="Picture 6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73" y="1267080"/>
            <a:ext cx="3540868" cy="3733800"/>
          </a:xfrm>
          <a:prstGeom prst="rect">
            <a:avLst/>
          </a:prstGeom>
        </p:spPr>
      </p:pic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35396" y="1800479"/>
            <a:ext cx="2921205" cy="2808000"/>
          </a:xfrm>
        </p:spPr>
        <p:txBody>
          <a:bodyPr/>
          <a:lstStyle/>
          <a:p>
            <a:endParaRPr lang="en-JM"/>
          </a:p>
        </p:txBody>
      </p:sp>
      <p:sp>
        <p:nvSpPr>
          <p:cNvPr id="9" name="Oval 8"/>
          <p:cNvSpPr/>
          <p:nvPr userDrawn="1"/>
        </p:nvSpPr>
        <p:spPr>
          <a:xfrm>
            <a:off x="11112400" y="716491"/>
            <a:ext cx="432000" cy="3048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>
              <a:latin typeface="Arial" charset="0"/>
            </a:endParaRPr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11074400" y="685804"/>
            <a:ext cx="508000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1067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120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7622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048005"/>
            <a:ext cx="5689600" cy="3318663"/>
          </a:xfrm>
          <a:prstGeom prst="rect">
            <a:avLst/>
          </a:prstGeom>
        </p:spPr>
      </p:pic>
      <p:sp>
        <p:nvSpPr>
          <p:cNvPr id="1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22565" y="3340928"/>
            <a:ext cx="4708635" cy="2207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18920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" charset="0"/>
            </a:endParaRPr>
          </a:p>
        </p:txBody>
      </p:sp>
      <p:pic>
        <p:nvPicPr>
          <p:cNvPr id="8" name="Picture 7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7" y="1371604"/>
            <a:ext cx="3072039" cy="4592167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900845" y="2126837"/>
            <a:ext cx="2344745" cy="3074931"/>
          </a:xfrm>
        </p:spPr>
        <p:txBody>
          <a:bodyPr/>
          <a:lstStyle/>
          <a:p>
            <a:endParaRPr lang="en-JM"/>
          </a:p>
        </p:txBody>
      </p:sp>
      <p:sp>
        <p:nvSpPr>
          <p:cNvPr id="10" name="Oval 9"/>
          <p:cNvSpPr/>
          <p:nvPr userDrawn="1"/>
        </p:nvSpPr>
        <p:spPr>
          <a:xfrm>
            <a:off x="11112400" y="716491"/>
            <a:ext cx="432000" cy="3048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>
              <a:latin typeface="Arial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11074400" y="685804"/>
            <a:ext cx="508000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1067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120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3025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8165"/>
            <a:ext cx="2438400" cy="3644987"/>
          </a:xfrm>
          <a:prstGeom prst="rect">
            <a:avLst/>
          </a:prstGeom>
        </p:spPr>
      </p:pic>
      <p:sp>
        <p:nvSpPr>
          <p:cNvPr id="12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6368483" y="3276600"/>
            <a:ext cx="1861117" cy="2235200"/>
          </a:xfrm>
        </p:spPr>
        <p:txBody>
          <a:bodyPr/>
          <a:lstStyle/>
          <a:p>
            <a:endParaRPr lang="en-JM"/>
          </a:p>
        </p:txBody>
      </p:sp>
      <p:pic>
        <p:nvPicPr>
          <p:cNvPr id="13" name="Picture 12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08165"/>
            <a:ext cx="2438400" cy="3644987"/>
          </a:xfrm>
          <a:prstGeom prst="rect">
            <a:avLst/>
          </a:prstGeom>
        </p:spPr>
      </p:pic>
      <p:sp>
        <p:nvSpPr>
          <p:cNvPr id="17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3930083" y="3276600"/>
            <a:ext cx="1861117" cy="22352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56442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823200" y="2616200"/>
            <a:ext cx="2133600" cy="406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67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7823200" y="2921001"/>
            <a:ext cx="3524251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7823200" y="3835400"/>
            <a:ext cx="2133600" cy="406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67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7823200" y="4140201"/>
            <a:ext cx="3524251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7823200" y="5054600"/>
            <a:ext cx="2133600" cy="406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67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7823200" y="5359401"/>
            <a:ext cx="3524251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8" name="Picture 17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7" y="3371853"/>
            <a:ext cx="6163279" cy="3486151"/>
          </a:xfrm>
          <a:prstGeom prst="rect">
            <a:avLst/>
          </a:prstGeom>
        </p:spPr>
      </p:pic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31200" y="3942300"/>
            <a:ext cx="5892800" cy="28956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15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3381604" y="21082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5924296" y="21082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8534400" y="21082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812800" y="21082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812807" y="2675373"/>
            <a:ext cx="2255996" cy="169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3352807" y="2675374"/>
            <a:ext cx="2255996" cy="169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5924303" y="2728206"/>
            <a:ext cx="2255996" cy="169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8534407" y="2718046"/>
            <a:ext cx="2255996" cy="1691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251200" y="50546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5892800" y="50546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534400" y="50546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508000" y="50546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07659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733" b="1" cap="all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86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669575" y="5402922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123427" y="2386737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73" y="1195176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2642281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229328" y="5658464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76517" y="2380708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2589521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035573" y="5407498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33779" y="5605704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437107-C8D8-4443-8D64-8171E7311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6551" y="370305"/>
            <a:ext cx="1546259" cy="773130"/>
          </a:xfrm>
          <a:prstGeom prst="rect">
            <a:avLst/>
          </a:prstGeom>
        </p:spPr>
      </p:pic>
      <p:pic>
        <p:nvPicPr>
          <p:cNvPr id="27" name="Picture 2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88E3521-5F75-4137-8BE7-745DE2E89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38" y="409366"/>
            <a:ext cx="2321864" cy="69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3486D4-BB03-4669-80DA-F9B19F108C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564" b="80000"/>
          <a:stretch/>
        </p:blipFill>
        <p:spPr>
          <a:xfrm>
            <a:off x="3690081" y="261212"/>
            <a:ext cx="511419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8525"/>
            <a:ext cx="5384800" cy="390207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 b="0" i="0">
                <a:latin typeface="Arial" charset="0"/>
                <a:cs typeface="Arial" charset="0"/>
              </a:defRPr>
            </a:lvl2pPr>
            <a:lvl3pPr>
              <a:defRPr sz="1467" b="0" i="0">
                <a:latin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cs typeface="Arial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68525"/>
            <a:ext cx="5384800" cy="390207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 b="0" i="0">
                <a:latin typeface="Arial" charset="0"/>
                <a:cs typeface="Arial" charset="0"/>
              </a:defRPr>
            </a:lvl2pPr>
            <a:lvl3pPr>
              <a:defRPr sz="1467" b="0" i="0">
                <a:latin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cs typeface="Arial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53589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755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133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7312"/>
            <a:ext cx="5386917" cy="32400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 b="0" i="0">
                <a:latin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cs typeface="Arial" charset="0"/>
              </a:defRPr>
            </a:lvl3pPr>
            <a:lvl4pPr>
              <a:defRPr sz="1333" b="0" i="0">
                <a:latin typeface="Arial" charset="0"/>
                <a:cs typeface="Arial" charset="0"/>
              </a:defRPr>
            </a:lvl4pPr>
            <a:lvl5pPr>
              <a:defRPr sz="1333" b="0" i="0">
                <a:latin typeface="Arial" charset="0"/>
                <a:cs typeface="Arial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98755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133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627312"/>
            <a:ext cx="5389033" cy="32400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 b="0" i="0">
                <a:latin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cs typeface="Arial" charset="0"/>
              </a:defRPr>
            </a:lvl3pPr>
            <a:lvl4pPr>
              <a:defRPr sz="1333" b="0" i="0">
                <a:latin typeface="Arial" charset="0"/>
                <a:cs typeface="Arial" charset="0"/>
              </a:defRPr>
            </a:lvl4pPr>
            <a:lvl5pPr>
              <a:defRPr sz="1333" b="0" i="0">
                <a:latin typeface="Arial" charset="0"/>
                <a:cs typeface="Arial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36186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9865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14663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" charset="0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1112400" y="716491"/>
            <a:ext cx="432000" cy="3048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>
              <a:latin typeface="Arial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11074400" y="685804"/>
            <a:ext cx="508000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1067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120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4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MD" cap="none" baseline="0" dirty="0"/>
              <a:t>officeCM@irex.org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ro-MD" dirty="0"/>
              <a:t>@ProgramulComunitateaMea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5" y="212129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4396F6-5244-4440-9FB2-8DFB4C706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609" t="75431" b="9166"/>
          <a:stretch/>
        </p:blipFill>
        <p:spPr>
          <a:xfrm rot="16200000">
            <a:off x="8002660" y="2668646"/>
            <a:ext cx="6857991" cy="15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8"/>
            <a:ext cx="10363200" cy="1470025"/>
          </a:xfrm>
        </p:spPr>
        <p:txBody>
          <a:bodyPr/>
          <a:lstStyle>
            <a:lvl1pPr algn="ctr">
              <a:defRPr baseline="0">
                <a:solidFill>
                  <a:srgbClr val="009BA0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54382"/>
            <a:ext cx="8534400" cy="885825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341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5"/>
            <a:ext cx="45720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978400" y="272838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8542867" y="2717797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982634" y="4845235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8547100" y="483465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486400" y="2230967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9042400" y="2230967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5486400" y="4343403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9042400" y="4343403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2525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5732000" y="2209800"/>
            <a:ext cx="2396000" cy="3352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719733" y="2209800"/>
            <a:ext cx="2396000" cy="3352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7767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9" y="2281704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832673" y="5156200"/>
            <a:ext cx="3115387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8565" y="2870200"/>
            <a:ext cx="544264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67">
                <a:solidFill>
                  <a:srgbClr val="A6A6A6"/>
                </a:solidFill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934281" y="2362200"/>
            <a:ext cx="3028127" cy="226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867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09600" y="5842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 kern="0" spc="4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7387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12-05-2020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1" r:id="rId3"/>
    <p:sldLayoutId id="2147483663" r:id="rId4"/>
    <p:sldLayoutId id="214748366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6605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11074400" y="685804"/>
            <a:ext cx="508000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1067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120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7600" y="1371600"/>
            <a:ext cx="527997" cy="0"/>
          </a:xfrm>
          <a:prstGeom prst="line">
            <a:avLst/>
          </a:prstGeom>
          <a:ln w="12700" cmpd="sng">
            <a:solidFill>
              <a:srgbClr val="343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000" b="0" i="0" kern="1200">
          <a:solidFill>
            <a:srgbClr val="343E48"/>
          </a:solidFill>
          <a:latin typeface="Lato Regular"/>
          <a:ea typeface="Arial" charset="0"/>
          <a:cs typeface="Lato Regular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867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67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706792"/>
            <a:ext cx="5679778" cy="1825375"/>
          </a:xfrm>
        </p:spPr>
        <p:txBody>
          <a:bodyPr/>
          <a:lstStyle/>
          <a:p>
            <a:r>
              <a:rPr lang="ro-RO" sz="3600" dirty="0">
                <a:solidFill>
                  <a:srgbClr val="4B96A5"/>
                </a:solidFill>
              </a:rPr>
              <a:t>Organizarea lucrului la distanta.</a:t>
            </a:r>
            <a:br>
              <a:rPr lang="ro-RO" sz="3600" dirty="0">
                <a:solidFill>
                  <a:srgbClr val="4B96A5"/>
                </a:solidFill>
              </a:rPr>
            </a:br>
            <a:r>
              <a:rPr lang="en-US" sz="3600" dirty="0" err="1">
                <a:solidFill>
                  <a:srgbClr val="4B96A5"/>
                </a:solidFill>
              </a:rPr>
              <a:t>Aspecte</a:t>
            </a:r>
            <a:r>
              <a:rPr lang="en-US" sz="3600" dirty="0">
                <a:solidFill>
                  <a:srgbClr val="4B96A5"/>
                </a:solidFill>
              </a:rPr>
              <a:t> de </a:t>
            </a:r>
            <a:r>
              <a:rPr lang="en-US" sz="3600" dirty="0" err="1">
                <a:solidFill>
                  <a:srgbClr val="4B96A5"/>
                </a:solidFill>
              </a:rPr>
              <a:t>baz</a:t>
            </a:r>
            <a:r>
              <a:rPr lang="ro-RO" sz="3600" dirty="0">
                <a:solidFill>
                  <a:srgbClr val="4B96A5"/>
                </a:solidFill>
              </a:rPr>
              <a:t>ă</a:t>
            </a:r>
            <a:endParaRPr lang="en-IN" sz="3600" dirty="0">
              <a:solidFill>
                <a:srgbClr val="4B96A5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1354601-FE6A-4791-91AE-D5FDC9ACC4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B235C3-C782-4E0D-B7AA-469116BC53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Instrumente pentru lucrul la distanță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1FF5A-221A-4C15-90C3-4DE1994DD37B}"/>
              </a:ext>
            </a:extLst>
          </p:cNvPr>
          <p:cNvSpPr/>
          <p:nvPr/>
        </p:nvSpPr>
        <p:spPr>
          <a:xfrm>
            <a:off x="604150" y="995052"/>
            <a:ext cx="103589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Comunicare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Externă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 (</a:t>
            </a:r>
            <a:r>
              <a:rPr lang="en-US" sz="3600" dirty="0" err="1">
                <a:solidFill>
                  <a:srgbClr val="376D70"/>
                </a:solidFill>
                <a:latin typeface="Calibri"/>
              </a:rPr>
              <a:t>abordare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)</a:t>
            </a:r>
            <a:endParaRPr lang="ro-RO" sz="3600" dirty="0">
              <a:solidFill>
                <a:srgbClr val="376D70"/>
              </a:solidFill>
              <a:latin typeface="Calibri"/>
            </a:endParaRPr>
          </a:p>
          <a:p>
            <a:pPr marL="1485900" lvl="2" indent="-571500" defTabSz="1219170">
              <a:buFont typeface="Calibri" panose="020F0502020204030204" pitchFamily="34" charset="0"/>
              <a:buChar char="―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Segmentarea. </a:t>
            </a:r>
            <a:br>
              <a:rPr lang="ro-RO" sz="3600" dirty="0">
                <a:solidFill>
                  <a:srgbClr val="376D70"/>
                </a:solidFill>
                <a:latin typeface="Calibri"/>
              </a:rPr>
            </a:br>
            <a:r>
              <a:rPr lang="ro-RO" sz="3600" dirty="0">
                <a:solidFill>
                  <a:srgbClr val="376D70"/>
                </a:solidFill>
                <a:latin typeface="Calibri"/>
              </a:rPr>
              <a:t>Cine sunt grupurile noastre țintă?</a:t>
            </a:r>
          </a:p>
          <a:p>
            <a:pPr marL="1485900" lvl="2" indent="-571500" defTabSz="1219170">
              <a:buFont typeface="Calibri" panose="020F0502020204030204" pitchFamily="34" charset="0"/>
              <a:buChar char="―"/>
            </a:pPr>
            <a:r>
              <a:rPr lang="en-US" sz="3600" dirty="0">
                <a:solidFill>
                  <a:srgbClr val="376D70"/>
                </a:solidFill>
                <a:latin typeface="Calibri"/>
              </a:rPr>
              <a:t>Ce </a:t>
            </a:r>
            <a:r>
              <a:rPr lang="en-US" sz="3600" dirty="0" err="1">
                <a:solidFill>
                  <a:srgbClr val="376D70"/>
                </a:solidFill>
                <a:latin typeface="Calibri"/>
              </a:rPr>
              <a:t>instrumente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376D70"/>
                </a:solidFill>
                <a:latin typeface="Calibri"/>
              </a:rPr>
              <a:t>utilizeaz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ă aceste grupuri țintă?  (unde și cum îi găsim) </a:t>
            </a:r>
            <a:endParaRPr lang="en-US" sz="3600" dirty="0">
              <a:solidFill>
                <a:srgbClr val="376D7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0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Instrumente pentru lucrul la distanță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1FF5A-221A-4C15-90C3-4DE1994DD37B}"/>
              </a:ext>
            </a:extLst>
          </p:cNvPr>
          <p:cNvSpPr/>
          <p:nvPr/>
        </p:nvSpPr>
        <p:spPr>
          <a:xfrm>
            <a:off x="604150" y="995052"/>
            <a:ext cx="10358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Comunicare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Externă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 (</a:t>
            </a:r>
            <a:r>
              <a:rPr lang="en-US" sz="3600" dirty="0" err="1">
                <a:solidFill>
                  <a:srgbClr val="376D70"/>
                </a:solidFill>
                <a:latin typeface="Calibri"/>
              </a:rPr>
              <a:t>instrumente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)</a:t>
            </a:r>
            <a:endParaRPr lang="ro-RO" sz="3600" dirty="0">
              <a:solidFill>
                <a:srgbClr val="376D70"/>
              </a:solidFill>
              <a:latin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16D9E7B-6029-4097-80F8-FC36E41C1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68517"/>
              </p:ext>
            </p:extLst>
          </p:nvPr>
        </p:nvGraphicFramePr>
        <p:xfrm>
          <a:off x="711199" y="2235596"/>
          <a:ext cx="10679462" cy="360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9731">
                  <a:extLst>
                    <a:ext uri="{9D8B030D-6E8A-4147-A177-3AD203B41FA5}">
                      <a16:colId xmlns:a16="http://schemas.microsoft.com/office/drawing/2014/main" val="443177953"/>
                    </a:ext>
                  </a:extLst>
                </a:gridCol>
                <a:gridCol w="5339731">
                  <a:extLst>
                    <a:ext uri="{9D8B030D-6E8A-4147-A177-3AD203B41FA5}">
                      <a16:colId xmlns:a16="http://schemas.microsoft.com/office/drawing/2014/main" val="1577950843"/>
                    </a:ext>
                  </a:extLst>
                </a:gridCol>
              </a:tblGrid>
              <a:tr h="665365">
                <a:tc>
                  <a:txBody>
                    <a:bodyPr/>
                    <a:lstStyle/>
                    <a:p>
                      <a:r>
                        <a:rPr lang="ro-RO" sz="28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Tinerii</a:t>
                      </a:r>
                      <a:endParaRPr 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28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Instagram</a:t>
                      </a:r>
                      <a:r>
                        <a:rPr lang="ro-RO" sz="28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, Facebook Messenger</a:t>
                      </a:r>
                      <a:endParaRPr 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665181"/>
                  </a:ext>
                </a:extLst>
              </a:tr>
              <a:tr h="665365">
                <a:tc>
                  <a:txBody>
                    <a:bodyPr/>
                    <a:lstStyle/>
                    <a:p>
                      <a:r>
                        <a:rPr lang="ro-RO" sz="2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Mamele tinere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Instagram</a:t>
                      </a:r>
                      <a:r>
                        <a:rPr lang="ro-RO" sz="2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o-RO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WhatsApp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147932"/>
                  </a:ext>
                </a:extLst>
              </a:tr>
              <a:tr h="665365">
                <a:tc>
                  <a:txBody>
                    <a:bodyPr/>
                    <a:lstStyle/>
                    <a:p>
                      <a:r>
                        <a:rPr lang="ro-RO" sz="2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Părinții copii cărora frecventează școala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Viber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14509"/>
                  </a:ext>
                </a:extLst>
              </a:tr>
              <a:tr h="665365">
                <a:tc>
                  <a:txBody>
                    <a:bodyPr/>
                    <a:lstStyle/>
                    <a:p>
                      <a:r>
                        <a:rPr lang="ro-RO" sz="2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Diaspora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2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Facebook Messenger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995744"/>
                  </a:ext>
                </a:extLst>
              </a:tr>
              <a:tr h="665365">
                <a:tc>
                  <a:txBody>
                    <a:bodyPr/>
                    <a:lstStyle/>
                    <a:p>
                      <a:r>
                        <a:rPr lang="ro-RO" sz="2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Cancelaria de Stat, Consiliul Raional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2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Poșta electronică (</a:t>
                      </a:r>
                      <a:r>
                        <a:rPr lang="ro-RO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Gmail</a:t>
                      </a:r>
                      <a:r>
                        <a:rPr lang="ro-RO" sz="2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, Outlook,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054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97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Instrumente pentru lucrul la distanță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9F8EB-7F3B-4E65-B452-DD4051C4FC69}"/>
              </a:ext>
            </a:extLst>
          </p:cNvPr>
          <p:cNvSpPr/>
          <p:nvPr/>
        </p:nvSpPr>
        <p:spPr>
          <a:xfrm>
            <a:off x="604150" y="1147083"/>
            <a:ext cx="10358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Planificarea activităților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Google calendar;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Office 365</a:t>
            </a:r>
            <a:r>
              <a:rPr lang="ru-RU" sz="3600" dirty="0">
                <a:solidFill>
                  <a:srgbClr val="376D70"/>
                </a:solidFill>
                <a:latin typeface="Calibri"/>
              </a:rPr>
              <a:t> (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Outlook)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; </a:t>
            </a:r>
            <a:endParaRPr lang="en-US" sz="3600" dirty="0">
              <a:solidFill>
                <a:srgbClr val="376D7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63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Instrumente pentru lucrul la distanță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279D2-A48E-47E8-9D4B-D3D8C50971BE}"/>
              </a:ext>
            </a:extLst>
          </p:cNvPr>
          <p:cNvSpPr/>
          <p:nvPr/>
        </p:nvSpPr>
        <p:spPr>
          <a:xfrm>
            <a:off x="645425" y="1088998"/>
            <a:ext cx="103589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Stocarea documentelor in </a:t>
            </a:r>
            <a:r>
              <a:rPr lang="ro-RO" sz="3600" b="1" dirty="0" err="1">
                <a:solidFill>
                  <a:srgbClr val="376D70"/>
                </a:solidFill>
                <a:latin typeface="Calibri"/>
              </a:rPr>
              <a:t>Cloud</a:t>
            </a:r>
            <a:r>
              <a:rPr lang="ro-RO" sz="3600" b="1" dirty="0">
                <a:solidFill>
                  <a:srgbClr val="376D70"/>
                </a:solidFill>
                <a:latin typeface="Calibri"/>
              </a:rPr>
              <a:t> (</a:t>
            </a:r>
            <a:r>
              <a:rPr lang="en-US" sz="3600" b="1" dirty="0">
                <a:solidFill>
                  <a:srgbClr val="376D70"/>
                </a:solidFill>
                <a:latin typeface="Calibri"/>
              </a:rPr>
              <a:t>“Nor”, disk virtual)</a:t>
            </a:r>
            <a:endParaRPr lang="ro-RO" sz="3600" b="1" dirty="0">
              <a:solidFill>
                <a:srgbClr val="376D70"/>
              </a:solidFill>
              <a:latin typeface="Calibri"/>
            </a:endParaRP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Google drive;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Microsoft </a:t>
            </a:r>
            <a:r>
              <a:rPr lang="ro-RO" sz="3600" dirty="0" err="1">
                <a:solidFill>
                  <a:srgbClr val="376D70"/>
                </a:solidFill>
                <a:latin typeface="Calibri"/>
              </a:rPr>
              <a:t>OneDrive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/SharePoint;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376D70"/>
                </a:solidFill>
                <a:latin typeface="Calibri"/>
              </a:rPr>
              <a:t>Yandex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 disk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376D70"/>
                </a:solidFill>
                <a:latin typeface="Calibri"/>
              </a:rPr>
              <a:t>Dropbox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 </a:t>
            </a:r>
            <a:endParaRPr lang="en-US" sz="3600" dirty="0">
              <a:solidFill>
                <a:srgbClr val="376D7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41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Instrumente pentru lucrul la distanță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279D2-A48E-47E8-9D4B-D3D8C50971BE}"/>
              </a:ext>
            </a:extLst>
          </p:cNvPr>
          <p:cNvSpPr/>
          <p:nvPr/>
        </p:nvSpPr>
        <p:spPr>
          <a:xfrm>
            <a:off x="645425" y="1088998"/>
            <a:ext cx="1035895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Exemplu de organizare a informației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Decizii si </a:t>
            </a:r>
            <a:r>
              <a:rPr lang="ro-RO" sz="2000" dirty="0" err="1">
                <a:solidFill>
                  <a:srgbClr val="376D70"/>
                </a:solidFill>
                <a:latin typeface="Calibri"/>
              </a:rPr>
              <a:t>dispozitii</a:t>
            </a:r>
            <a:endParaRPr lang="ro-RO" sz="2000" dirty="0">
              <a:solidFill>
                <a:srgbClr val="376D70"/>
              </a:solidFill>
              <a:latin typeface="Calibri"/>
            </a:endParaRPr>
          </a:p>
          <a:p>
            <a:pPr marL="1200144" lvl="2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Deciziile Consiliului Local</a:t>
            </a:r>
          </a:p>
          <a:p>
            <a:pPr marL="2114544" lvl="4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Anul 2019</a:t>
            </a:r>
          </a:p>
          <a:p>
            <a:pPr marL="2114544" lvl="4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Anul 2020</a:t>
            </a:r>
          </a:p>
          <a:p>
            <a:pPr marL="1200144" lvl="2" indent="-285744" defTabSz="1219170">
              <a:buFont typeface="Arial" panose="020B0604020202020204" pitchFamily="34" charset="0"/>
              <a:buChar char="•"/>
            </a:pPr>
            <a:r>
              <a:rPr lang="ro-RO" sz="2000" dirty="0" err="1">
                <a:solidFill>
                  <a:srgbClr val="376D70"/>
                </a:solidFill>
                <a:latin typeface="Calibri"/>
              </a:rPr>
              <a:t>Dispozitiile</a:t>
            </a:r>
            <a:r>
              <a:rPr lang="ro-RO" sz="2000" dirty="0">
                <a:solidFill>
                  <a:srgbClr val="376D70"/>
                </a:solidFill>
                <a:latin typeface="Calibri"/>
              </a:rPr>
              <a:t> Primarului</a:t>
            </a:r>
          </a:p>
          <a:p>
            <a:pPr marL="2114544" lvl="4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Anul 2019</a:t>
            </a:r>
          </a:p>
          <a:p>
            <a:pPr marL="2114544" lvl="4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Anul 2020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Resurse Umane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Comunicare</a:t>
            </a:r>
          </a:p>
          <a:p>
            <a:pPr marL="1200144" lvl="2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Interna</a:t>
            </a:r>
          </a:p>
          <a:p>
            <a:pPr marL="1200144" lvl="2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Externa</a:t>
            </a:r>
          </a:p>
          <a:p>
            <a:pPr marL="1200144" lvl="2" indent="-285744" defTabSz="1219170">
              <a:buFont typeface="Arial" panose="020B0604020202020204" pitchFamily="34" charset="0"/>
              <a:buChar char="•"/>
            </a:pPr>
            <a:r>
              <a:rPr lang="ro-RO" sz="2000" dirty="0" err="1">
                <a:solidFill>
                  <a:srgbClr val="376D70"/>
                </a:solidFill>
                <a:latin typeface="Calibri"/>
              </a:rPr>
              <a:t>Foto</a:t>
            </a:r>
            <a:endParaRPr lang="ro-RO" sz="2000" dirty="0">
              <a:solidFill>
                <a:srgbClr val="376D70"/>
              </a:solidFill>
              <a:latin typeface="Calibri"/>
            </a:endParaRP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Cadastru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376D70"/>
                </a:solidFill>
                <a:latin typeface="Calibri"/>
              </a:rPr>
              <a:t>Buget si </a:t>
            </a:r>
            <a:r>
              <a:rPr lang="ro-RO" sz="2000" dirty="0" err="1">
                <a:solidFill>
                  <a:srgbClr val="376D70"/>
                </a:solidFill>
                <a:latin typeface="Calibri"/>
              </a:rPr>
              <a:t>Finante</a:t>
            </a:r>
            <a:endParaRPr lang="ro-RO" sz="2000" dirty="0">
              <a:solidFill>
                <a:srgbClr val="376D70"/>
              </a:solidFill>
              <a:latin typeface="Calibri"/>
            </a:endParaRPr>
          </a:p>
          <a:p>
            <a:pPr marL="1200144" lvl="2" indent="-285744" defTabSz="121917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76D7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06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Instrumente pentru lucrul la distanță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0E265D-F55A-45F9-884E-BEBCD3FA2BFC}"/>
              </a:ext>
            </a:extLst>
          </p:cNvPr>
          <p:cNvCxnSpPr>
            <a:cxnSpLocks/>
          </p:cNvCxnSpPr>
          <p:nvPr/>
        </p:nvCxnSpPr>
        <p:spPr>
          <a:xfrm>
            <a:off x="6147443" y="1286348"/>
            <a:ext cx="0" cy="5160751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6CAC285-6A7F-4032-B683-4822B68662ED}"/>
              </a:ext>
            </a:extLst>
          </p:cNvPr>
          <p:cNvSpPr/>
          <p:nvPr/>
        </p:nvSpPr>
        <p:spPr>
          <a:xfrm>
            <a:off x="1157624" y="1829601"/>
            <a:ext cx="706049" cy="949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V1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F25CA-3364-4741-BDA4-FF76FB792C58}"/>
              </a:ext>
            </a:extLst>
          </p:cNvPr>
          <p:cNvSpPr/>
          <p:nvPr/>
        </p:nvSpPr>
        <p:spPr>
          <a:xfrm>
            <a:off x="5075028" y="2050397"/>
            <a:ext cx="706049" cy="949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V2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7276E8-13A8-4768-BAD7-D18B9879742E}"/>
              </a:ext>
            </a:extLst>
          </p:cNvPr>
          <p:cNvSpPr/>
          <p:nvPr/>
        </p:nvSpPr>
        <p:spPr>
          <a:xfrm>
            <a:off x="2939970" y="1219780"/>
            <a:ext cx="1122488" cy="1108912"/>
          </a:xfrm>
          <a:custGeom>
            <a:avLst/>
            <a:gdLst>
              <a:gd name="connsiteX0" fmla="*/ 900775 w 1801550"/>
              <a:gd name="connsiteY0" fmla="*/ 0 h 1801550"/>
              <a:gd name="connsiteX1" fmla="*/ 0 w 1801550"/>
              <a:gd name="connsiteY1" fmla="*/ 900775 h 1801550"/>
              <a:gd name="connsiteX2" fmla="*/ 900775 w 1801550"/>
              <a:gd name="connsiteY2" fmla="*/ 1801551 h 1801550"/>
              <a:gd name="connsiteX3" fmla="*/ 1801551 w 1801550"/>
              <a:gd name="connsiteY3" fmla="*/ 900775 h 1801550"/>
              <a:gd name="connsiteX4" fmla="*/ 900775 w 1801550"/>
              <a:gd name="connsiteY4" fmla="*/ 0 h 1801550"/>
              <a:gd name="connsiteX5" fmla="*/ 441670 w 1801550"/>
              <a:gd name="connsiteY5" fmla="*/ 1534224 h 1801550"/>
              <a:gd name="connsiteX6" fmla="*/ 935644 w 1801550"/>
              <a:gd name="connsiteY6" fmla="*/ 1109988 h 1801550"/>
              <a:gd name="connsiteX7" fmla="*/ 1359880 w 1801550"/>
              <a:gd name="connsiteY7" fmla="*/ 1534224 h 1801550"/>
              <a:gd name="connsiteX8" fmla="*/ 441670 w 1801550"/>
              <a:gd name="connsiteY8" fmla="*/ 1534224 h 1801550"/>
              <a:gd name="connsiteX9" fmla="*/ 679940 w 1801550"/>
              <a:gd name="connsiteY9" fmla="*/ 772923 h 1801550"/>
              <a:gd name="connsiteX10" fmla="*/ 900775 w 1801550"/>
              <a:gd name="connsiteY10" fmla="*/ 552088 h 1801550"/>
              <a:gd name="connsiteX11" fmla="*/ 1121611 w 1801550"/>
              <a:gd name="connsiteY11" fmla="*/ 772923 h 1801550"/>
              <a:gd name="connsiteX12" fmla="*/ 900775 w 1801550"/>
              <a:gd name="connsiteY12" fmla="*/ 993759 h 1801550"/>
              <a:gd name="connsiteX13" fmla="*/ 679940 w 1801550"/>
              <a:gd name="connsiteY13" fmla="*/ 772923 h 1801550"/>
              <a:gd name="connsiteX14" fmla="*/ 679940 w 1801550"/>
              <a:gd name="connsiteY14" fmla="*/ 772923 h 1801550"/>
              <a:gd name="connsiteX15" fmla="*/ 1464487 w 1801550"/>
              <a:gd name="connsiteY15" fmla="*/ 1435429 h 1801550"/>
              <a:gd name="connsiteX16" fmla="*/ 1115799 w 1801550"/>
              <a:gd name="connsiteY16" fmla="*/ 1034439 h 1801550"/>
              <a:gd name="connsiteX17" fmla="*/ 1162291 w 1801550"/>
              <a:gd name="connsiteY17" fmla="*/ 563711 h 1801550"/>
              <a:gd name="connsiteX18" fmla="*/ 691563 w 1801550"/>
              <a:gd name="connsiteY18" fmla="*/ 517219 h 1801550"/>
              <a:gd name="connsiteX19" fmla="*/ 639260 w 1801550"/>
              <a:gd name="connsiteY19" fmla="*/ 987947 h 1801550"/>
              <a:gd name="connsiteX20" fmla="*/ 685752 w 1801550"/>
              <a:gd name="connsiteY20" fmla="*/ 1034439 h 1801550"/>
              <a:gd name="connsiteX21" fmla="*/ 337064 w 1801550"/>
              <a:gd name="connsiteY21" fmla="*/ 1447052 h 1801550"/>
              <a:gd name="connsiteX22" fmla="*/ 354499 w 1801550"/>
              <a:gd name="connsiteY22" fmla="*/ 337064 h 1801550"/>
              <a:gd name="connsiteX23" fmla="*/ 1464487 w 1801550"/>
              <a:gd name="connsiteY23" fmla="*/ 354499 h 1801550"/>
              <a:gd name="connsiteX24" fmla="*/ 1464487 w 1801550"/>
              <a:gd name="connsiteY24" fmla="*/ 1447052 h 1801550"/>
              <a:gd name="connsiteX25" fmla="*/ 1464487 w 1801550"/>
              <a:gd name="connsiteY25" fmla="*/ 1435429 h 18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01550" h="1801550">
                <a:moveTo>
                  <a:pt x="900775" y="0"/>
                </a:moveTo>
                <a:cubicBezTo>
                  <a:pt x="400990" y="0"/>
                  <a:pt x="0" y="400990"/>
                  <a:pt x="0" y="900775"/>
                </a:cubicBezTo>
                <a:cubicBezTo>
                  <a:pt x="0" y="1400560"/>
                  <a:pt x="400990" y="1801551"/>
                  <a:pt x="900775" y="1801551"/>
                </a:cubicBezTo>
                <a:cubicBezTo>
                  <a:pt x="1400560" y="1801551"/>
                  <a:pt x="1801551" y="1400560"/>
                  <a:pt x="1801551" y="900775"/>
                </a:cubicBezTo>
                <a:cubicBezTo>
                  <a:pt x="1801551" y="400990"/>
                  <a:pt x="1400560" y="0"/>
                  <a:pt x="900775" y="0"/>
                </a:cubicBezTo>
                <a:close/>
                <a:moveTo>
                  <a:pt x="441670" y="1534224"/>
                </a:moveTo>
                <a:cubicBezTo>
                  <a:pt x="459105" y="1278520"/>
                  <a:pt x="679940" y="1092553"/>
                  <a:pt x="935644" y="1109988"/>
                </a:cubicBezTo>
                <a:cubicBezTo>
                  <a:pt x="1162291" y="1127422"/>
                  <a:pt x="1342446" y="1307577"/>
                  <a:pt x="1359880" y="1534224"/>
                </a:cubicBezTo>
                <a:cubicBezTo>
                  <a:pt x="1086742" y="1737625"/>
                  <a:pt x="714809" y="1737625"/>
                  <a:pt x="441670" y="1534224"/>
                </a:cubicBezTo>
                <a:close/>
                <a:moveTo>
                  <a:pt x="679940" y="772923"/>
                </a:moveTo>
                <a:cubicBezTo>
                  <a:pt x="679940" y="650883"/>
                  <a:pt x="778735" y="552088"/>
                  <a:pt x="900775" y="552088"/>
                </a:cubicBezTo>
                <a:cubicBezTo>
                  <a:pt x="1022816" y="552088"/>
                  <a:pt x="1121611" y="650883"/>
                  <a:pt x="1121611" y="772923"/>
                </a:cubicBezTo>
                <a:cubicBezTo>
                  <a:pt x="1121611" y="894964"/>
                  <a:pt x="1022816" y="993759"/>
                  <a:pt x="900775" y="993759"/>
                </a:cubicBezTo>
                <a:cubicBezTo>
                  <a:pt x="778735" y="993759"/>
                  <a:pt x="679940" y="894964"/>
                  <a:pt x="679940" y="772923"/>
                </a:cubicBezTo>
                <a:lnTo>
                  <a:pt x="679940" y="772923"/>
                </a:lnTo>
                <a:close/>
                <a:moveTo>
                  <a:pt x="1464487" y="1435429"/>
                </a:moveTo>
                <a:cubicBezTo>
                  <a:pt x="1423806" y="1249463"/>
                  <a:pt x="1290143" y="1098365"/>
                  <a:pt x="1115799" y="1034439"/>
                </a:cubicBezTo>
                <a:cubicBezTo>
                  <a:pt x="1261086" y="918210"/>
                  <a:pt x="1278520" y="708997"/>
                  <a:pt x="1162291" y="563711"/>
                </a:cubicBezTo>
                <a:cubicBezTo>
                  <a:pt x="1046062" y="418425"/>
                  <a:pt x="836850" y="400990"/>
                  <a:pt x="691563" y="517219"/>
                </a:cubicBezTo>
                <a:cubicBezTo>
                  <a:pt x="546277" y="633449"/>
                  <a:pt x="523031" y="842661"/>
                  <a:pt x="639260" y="987947"/>
                </a:cubicBezTo>
                <a:cubicBezTo>
                  <a:pt x="650883" y="1005382"/>
                  <a:pt x="668317" y="1022816"/>
                  <a:pt x="685752" y="1034439"/>
                </a:cubicBezTo>
                <a:cubicBezTo>
                  <a:pt x="505597" y="1104176"/>
                  <a:pt x="377745" y="1261086"/>
                  <a:pt x="337064" y="1447052"/>
                </a:cubicBezTo>
                <a:cubicBezTo>
                  <a:pt x="34869" y="1139045"/>
                  <a:pt x="40680" y="639260"/>
                  <a:pt x="354499" y="337064"/>
                </a:cubicBezTo>
                <a:cubicBezTo>
                  <a:pt x="668317" y="34869"/>
                  <a:pt x="1162291" y="40680"/>
                  <a:pt x="1464487" y="354499"/>
                </a:cubicBezTo>
                <a:cubicBezTo>
                  <a:pt x="1760871" y="656694"/>
                  <a:pt x="1760871" y="1144857"/>
                  <a:pt x="1464487" y="1447052"/>
                </a:cubicBezTo>
                <a:cubicBezTo>
                  <a:pt x="1464487" y="1447052"/>
                  <a:pt x="1464487" y="1441241"/>
                  <a:pt x="1464487" y="1435429"/>
                </a:cubicBezTo>
                <a:close/>
              </a:path>
            </a:pathLst>
          </a:custGeom>
          <a:solidFill>
            <a:srgbClr val="000000"/>
          </a:solidFill>
          <a:ln w="580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A49853A-7B32-4CB5-BDDA-BB412798CAA6}"/>
              </a:ext>
            </a:extLst>
          </p:cNvPr>
          <p:cNvSpPr/>
          <p:nvPr/>
        </p:nvSpPr>
        <p:spPr>
          <a:xfrm>
            <a:off x="865882" y="4172191"/>
            <a:ext cx="1122488" cy="1108912"/>
          </a:xfrm>
          <a:custGeom>
            <a:avLst/>
            <a:gdLst>
              <a:gd name="connsiteX0" fmla="*/ 900775 w 1801550"/>
              <a:gd name="connsiteY0" fmla="*/ 0 h 1801550"/>
              <a:gd name="connsiteX1" fmla="*/ 0 w 1801550"/>
              <a:gd name="connsiteY1" fmla="*/ 900775 h 1801550"/>
              <a:gd name="connsiteX2" fmla="*/ 900775 w 1801550"/>
              <a:gd name="connsiteY2" fmla="*/ 1801551 h 1801550"/>
              <a:gd name="connsiteX3" fmla="*/ 1801551 w 1801550"/>
              <a:gd name="connsiteY3" fmla="*/ 900775 h 1801550"/>
              <a:gd name="connsiteX4" fmla="*/ 900775 w 1801550"/>
              <a:gd name="connsiteY4" fmla="*/ 0 h 1801550"/>
              <a:gd name="connsiteX5" fmla="*/ 441670 w 1801550"/>
              <a:gd name="connsiteY5" fmla="*/ 1534224 h 1801550"/>
              <a:gd name="connsiteX6" fmla="*/ 935644 w 1801550"/>
              <a:gd name="connsiteY6" fmla="*/ 1109988 h 1801550"/>
              <a:gd name="connsiteX7" fmla="*/ 1359880 w 1801550"/>
              <a:gd name="connsiteY7" fmla="*/ 1534224 h 1801550"/>
              <a:gd name="connsiteX8" fmla="*/ 441670 w 1801550"/>
              <a:gd name="connsiteY8" fmla="*/ 1534224 h 1801550"/>
              <a:gd name="connsiteX9" fmla="*/ 679940 w 1801550"/>
              <a:gd name="connsiteY9" fmla="*/ 772923 h 1801550"/>
              <a:gd name="connsiteX10" fmla="*/ 900775 w 1801550"/>
              <a:gd name="connsiteY10" fmla="*/ 552088 h 1801550"/>
              <a:gd name="connsiteX11" fmla="*/ 1121611 w 1801550"/>
              <a:gd name="connsiteY11" fmla="*/ 772923 h 1801550"/>
              <a:gd name="connsiteX12" fmla="*/ 900775 w 1801550"/>
              <a:gd name="connsiteY12" fmla="*/ 993759 h 1801550"/>
              <a:gd name="connsiteX13" fmla="*/ 679940 w 1801550"/>
              <a:gd name="connsiteY13" fmla="*/ 772923 h 1801550"/>
              <a:gd name="connsiteX14" fmla="*/ 679940 w 1801550"/>
              <a:gd name="connsiteY14" fmla="*/ 772923 h 1801550"/>
              <a:gd name="connsiteX15" fmla="*/ 1464487 w 1801550"/>
              <a:gd name="connsiteY15" fmla="*/ 1435429 h 1801550"/>
              <a:gd name="connsiteX16" fmla="*/ 1115799 w 1801550"/>
              <a:gd name="connsiteY16" fmla="*/ 1034439 h 1801550"/>
              <a:gd name="connsiteX17" fmla="*/ 1162291 w 1801550"/>
              <a:gd name="connsiteY17" fmla="*/ 563711 h 1801550"/>
              <a:gd name="connsiteX18" fmla="*/ 691563 w 1801550"/>
              <a:gd name="connsiteY18" fmla="*/ 517219 h 1801550"/>
              <a:gd name="connsiteX19" fmla="*/ 639260 w 1801550"/>
              <a:gd name="connsiteY19" fmla="*/ 987947 h 1801550"/>
              <a:gd name="connsiteX20" fmla="*/ 685752 w 1801550"/>
              <a:gd name="connsiteY20" fmla="*/ 1034439 h 1801550"/>
              <a:gd name="connsiteX21" fmla="*/ 337064 w 1801550"/>
              <a:gd name="connsiteY21" fmla="*/ 1447052 h 1801550"/>
              <a:gd name="connsiteX22" fmla="*/ 354499 w 1801550"/>
              <a:gd name="connsiteY22" fmla="*/ 337064 h 1801550"/>
              <a:gd name="connsiteX23" fmla="*/ 1464487 w 1801550"/>
              <a:gd name="connsiteY23" fmla="*/ 354499 h 1801550"/>
              <a:gd name="connsiteX24" fmla="*/ 1464487 w 1801550"/>
              <a:gd name="connsiteY24" fmla="*/ 1447052 h 1801550"/>
              <a:gd name="connsiteX25" fmla="*/ 1464487 w 1801550"/>
              <a:gd name="connsiteY25" fmla="*/ 1435429 h 18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01550" h="1801550">
                <a:moveTo>
                  <a:pt x="900775" y="0"/>
                </a:moveTo>
                <a:cubicBezTo>
                  <a:pt x="400990" y="0"/>
                  <a:pt x="0" y="400990"/>
                  <a:pt x="0" y="900775"/>
                </a:cubicBezTo>
                <a:cubicBezTo>
                  <a:pt x="0" y="1400560"/>
                  <a:pt x="400990" y="1801551"/>
                  <a:pt x="900775" y="1801551"/>
                </a:cubicBezTo>
                <a:cubicBezTo>
                  <a:pt x="1400560" y="1801551"/>
                  <a:pt x="1801551" y="1400560"/>
                  <a:pt x="1801551" y="900775"/>
                </a:cubicBezTo>
                <a:cubicBezTo>
                  <a:pt x="1801551" y="400990"/>
                  <a:pt x="1400560" y="0"/>
                  <a:pt x="900775" y="0"/>
                </a:cubicBezTo>
                <a:close/>
                <a:moveTo>
                  <a:pt x="441670" y="1534224"/>
                </a:moveTo>
                <a:cubicBezTo>
                  <a:pt x="459105" y="1278520"/>
                  <a:pt x="679940" y="1092553"/>
                  <a:pt x="935644" y="1109988"/>
                </a:cubicBezTo>
                <a:cubicBezTo>
                  <a:pt x="1162291" y="1127422"/>
                  <a:pt x="1342446" y="1307577"/>
                  <a:pt x="1359880" y="1534224"/>
                </a:cubicBezTo>
                <a:cubicBezTo>
                  <a:pt x="1086742" y="1737625"/>
                  <a:pt x="714809" y="1737625"/>
                  <a:pt x="441670" y="1534224"/>
                </a:cubicBezTo>
                <a:close/>
                <a:moveTo>
                  <a:pt x="679940" y="772923"/>
                </a:moveTo>
                <a:cubicBezTo>
                  <a:pt x="679940" y="650883"/>
                  <a:pt x="778735" y="552088"/>
                  <a:pt x="900775" y="552088"/>
                </a:cubicBezTo>
                <a:cubicBezTo>
                  <a:pt x="1022816" y="552088"/>
                  <a:pt x="1121611" y="650883"/>
                  <a:pt x="1121611" y="772923"/>
                </a:cubicBezTo>
                <a:cubicBezTo>
                  <a:pt x="1121611" y="894964"/>
                  <a:pt x="1022816" y="993759"/>
                  <a:pt x="900775" y="993759"/>
                </a:cubicBezTo>
                <a:cubicBezTo>
                  <a:pt x="778735" y="993759"/>
                  <a:pt x="679940" y="894964"/>
                  <a:pt x="679940" y="772923"/>
                </a:cubicBezTo>
                <a:lnTo>
                  <a:pt x="679940" y="772923"/>
                </a:lnTo>
                <a:close/>
                <a:moveTo>
                  <a:pt x="1464487" y="1435429"/>
                </a:moveTo>
                <a:cubicBezTo>
                  <a:pt x="1423806" y="1249463"/>
                  <a:pt x="1290143" y="1098365"/>
                  <a:pt x="1115799" y="1034439"/>
                </a:cubicBezTo>
                <a:cubicBezTo>
                  <a:pt x="1261086" y="918210"/>
                  <a:pt x="1278520" y="708997"/>
                  <a:pt x="1162291" y="563711"/>
                </a:cubicBezTo>
                <a:cubicBezTo>
                  <a:pt x="1046062" y="418425"/>
                  <a:pt x="836850" y="400990"/>
                  <a:pt x="691563" y="517219"/>
                </a:cubicBezTo>
                <a:cubicBezTo>
                  <a:pt x="546277" y="633449"/>
                  <a:pt x="523031" y="842661"/>
                  <a:pt x="639260" y="987947"/>
                </a:cubicBezTo>
                <a:cubicBezTo>
                  <a:pt x="650883" y="1005382"/>
                  <a:pt x="668317" y="1022816"/>
                  <a:pt x="685752" y="1034439"/>
                </a:cubicBezTo>
                <a:cubicBezTo>
                  <a:pt x="505597" y="1104176"/>
                  <a:pt x="377745" y="1261086"/>
                  <a:pt x="337064" y="1447052"/>
                </a:cubicBezTo>
                <a:cubicBezTo>
                  <a:pt x="34869" y="1139045"/>
                  <a:pt x="40680" y="639260"/>
                  <a:pt x="354499" y="337064"/>
                </a:cubicBezTo>
                <a:cubicBezTo>
                  <a:pt x="668317" y="34869"/>
                  <a:pt x="1162291" y="40680"/>
                  <a:pt x="1464487" y="354499"/>
                </a:cubicBezTo>
                <a:cubicBezTo>
                  <a:pt x="1760871" y="656694"/>
                  <a:pt x="1760871" y="1144857"/>
                  <a:pt x="1464487" y="1447052"/>
                </a:cubicBezTo>
                <a:cubicBezTo>
                  <a:pt x="1464487" y="1447052"/>
                  <a:pt x="1464487" y="1441241"/>
                  <a:pt x="1464487" y="1435429"/>
                </a:cubicBezTo>
                <a:close/>
              </a:path>
            </a:pathLst>
          </a:custGeom>
          <a:solidFill>
            <a:srgbClr val="000000"/>
          </a:solidFill>
          <a:ln w="580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3FE9E3-160F-40E8-9394-1CB6E6DE3E6E}"/>
              </a:ext>
            </a:extLst>
          </p:cNvPr>
          <p:cNvSpPr/>
          <p:nvPr/>
        </p:nvSpPr>
        <p:spPr>
          <a:xfrm>
            <a:off x="10547022" y="4434759"/>
            <a:ext cx="1122488" cy="1108912"/>
          </a:xfrm>
          <a:custGeom>
            <a:avLst/>
            <a:gdLst>
              <a:gd name="connsiteX0" fmla="*/ 900775 w 1801550"/>
              <a:gd name="connsiteY0" fmla="*/ 0 h 1801550"/>
              <a:gd name="connsiteX1" fmla="*/ 0 w 1801550"/>
              <a:gd name="connsiteY1" fmla="*/ 900775 h 1801550"/>
              <a:gd name="connsiteX2" fmla="*/ 900775 w 1801550"/>
              <a:gd name="connsiteY2" fmla="*/ 1801551 h 1801550"/>
              <a:gd name="connsiteX3" fmla="*/ 1801551 w 1801550"/>
              <a:gd name="connsiteY3" fmla="*/ 900775 h 1801550"/>
              <a:gd name="connsiteX4" fmla="*/ 900775 w 1801550"/>
              <a:gd name="connsiteY4" fmla="*/ 0 h 1801550"/>
              <a:gd name="connsiteX5" fmla="*/ 441670 w 1801550"/>
              <a:gd name="connsiteY5" fmla="*/ 1534224 h 1801550"/>
              <a:gd name="connsiteX6" fmla="*/ 935644 w 1801550"/>
              <a:gd name="connsiteY6" fmla="*/ 1109988 h 1801550"/>
              <a:gd name="connsiteX7" fmla="*/ 1359880 w 1801550"/>
              <a:gd name="connsiteY7" fmla="*/ 1534224 h 1801550"/>
              <a:gd name="connsiteX8" fmla="*/ 441670 w 1801550"/>
              <a:gd name="connsiteY8" fmla="*/ 1534224 h 1801550"/>
              <a:gd name="connsiteX9" fmla="*/ 679940 w 1801550"/>
              <a:gd name="connsiteY9" fmla="*/ 772923 h 1801550"/>
              <a:gd name="connsiteX10" fmla="*/ 900775 w 1801550"/>
              <a:gd name="connsiteY10" fmla="*/ 552088 h 1801550"/>
              <a:gd name="connsiteX11" fmla="*/ 1121611 w 1801550"/>
              <a:gd name="connsiteY11" fmla="*/ 772923 h 1801550"/>
              <a:gd name="connsiteX12" fmla="*/ 900775 w 1801550"/>
              <a:gd name="connsiteY12" fmla="*/ 993759 h 1801550"/>
              <a:gd name="connsiteX13" fmla="*/ 679940 w 1801550"/>
              <a:gd name="connsiteY13" fmla="*/ 772923 h 1801550"/>
              <a:gd name="connsiteX14" fmla="*/ 679940 w 1801550"/>
              <a:gd name="connsiteY14" fmla="*/ 772923 h 1801550"/>
              <a:gd name="connsiteX15" fmla="*/ 1464487 w 1801550"/>
              <a:gd name="connsiteY15" fmla="*/ 1435429 h 1801550"/>
              <a:gd name="connsiteX16" fmla="*/ 1115799 w 1801550"/>
              <a:gd name="connsiteY16" fmla="*/ 1034439 h 1801550"/>
              <a:gd name="connsiteX17" fmla="*/ 1162291 w 1801550"/>
              <a:gd name="connsiteY17" fmla="*/ 563711 h 1801550"/>
              <a:gd name="connsiteX18" fmla="*/ 691563 w 1801550"/>
              <a:gd name="connsiteY18" fmla="*/ 517219 h 1801550"/>
              <a:gd name="connsiteX19" fmla="*/ 639260 w 1801550"/>
              <a:gd name="connsiteY19" fmla="*/ 987947 h 1801550"/>
              <a:gd name="connsiteX20" fmla="*/ 685752 w 1801550"/>
              <a:gd name="connsiteY20" fmla="*/ 1034439 h 1801550"/>
              <a:gd name="connsiteX21" fmla="*/ 337064 w 1801550"/>
              <a:gd name="connsiteY21" fmla="*/ 1447052 h 1801550"/>
              <a:gd name="connsiteX22" fmla="*/ 354499 w 1801550"/>
              <a:gd name="connsiteY22" fmla="*/ 337064 h 1801550"/>
              <a:gd name="connsiteX23" fmla="*/ 1464487 w 1801550"/>
              <a:gd name="connsiteY23" fmla="*/ 354499 h 1801550"/>
              <a:gd name="connsiteX24" fmla="*/ 1464487 w 1801550"/>
              <a:gd name="connsiteY24" fmla="*/ 1447052 h 1801550"/>
              <a:gd name="connsiteX25" fmla="*/ 1464487 w 1801550"/>
              <a:gd name="connsiteY25" fmla="*/ 1435429 h 18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01550" h="1801550">
                <a:moveTo>
                  <a:pt x="900775" y="0"/>
                </a:moveTo>
                <a:cubicBezTo>
                  <a:pt x="400990" y="0"/>
                  <a:pt x="0" y="400990"/>
                  <a:pt x="0" y="900775"/>
                </a:cubicBezTo>
                <a:cubicBezTo>
                  <a:pt x="0" y="1400560"/>
                  <a:pt x="400990" y="1801551"/>
                  <a:pt x="900775" y="1801551"/>
                </a:cubicBezTo>
                <a:cubicBezTo>
                  <a:pt x="1400560" y="1801551"/>
                  <a:pt x="1801551" y="1400560"/>
                  <a:pt x="1801551" y="900775"/>
                </a:cubicBezTo>
                <a:cubicBezTo>
                  <a:pt x="1801551" y="400990"/>
                  <a:pt x="1400560" y="0"/>
                  <a:pt x="900775" y="0"/>
                </a:cubicBezTo>
                <a:close/>
                <a:moveTo>
                  <a:pt x="441670" y="1534224"/>
                </a:moveTo>
                <a:cubicBezTo>
                  <a:pt x="459105" y="1278520"/>
                  <a:pt x="679940" y="1092553"/>
                  <a:pt x="935644" y="1109988"/>
                </a:cubicBezTo>
                <a:cubicBezTo>
                  <a:pt x="1162291" y="1127422"/>
                  <a:pt x="1342446" y="1307577"/>
                  <a:pt x="1359880" y="1534224"/>
                </a:cubicBezTo>
                <a:cubicBezTo>
                  <a:pt x="1086742" y="1737625"/>
                  <a:pt x="714809" y="1737625"/>
                  <a:pt x="441670" y="1534224"/>
                </a:cubicBezTo>
                <a:close/>
                <a:moveTo>
                  <a:pt x="679940" y="772923"/>
                </a:moveTo>
                <a:cubicBezTo>
                  <a:pt x="679940" y="650883"/>
                  <a:pt x="778735" y="552088"/>
                  <a:pt x="900775" y="552088"/>
                </a:cubicBezTo>
                <a:cubicBezTo>
                  <a:pt x="1022816" y="552088"/>
                  <a:pt x="1121611" y="650883"/>
                  <a:pt x="1121611" y="772923"/>
                </a:cubicBezTo>
                <a:cubicBezTo>
                  <a:pt x="1121611" y="894964"/>
                  <a:pt x="1022816" y="993759"/>
                  <a:pt x="900775" y="993759"/>
                </a:cubicBezTo>
                <a:cubicBezTo>
                  <a:pt x="778735" y="993759"/>
                  <a:pt x="679940" y="894964"/>
                  <a:pt x="679940" y="772923"/>
                </a:cubicBezTo>
                <a:lnTo>
                  <a:pt x="679940" y="772923"/>
                </a:lnTo>
                <a:close/>
                <a:moveTo>
                  <a:pt x="1464487" y="1435429"/>
                </a:moveTo>
                <a:cubicBezTo>
                  <a:pt x="1423806" y="1249463"/>
                  <a:pt x="1290143" y="1098365"/>
                  <a:pt x="1115799" y="1034439"/>
                </a:cubicBezTo>
                <a:cubicBezTo>
                  <a:pt x="1261086" y="918210"/>
                  <a:pt x="1278520" y="708997"/>
                  <a:pt x="1162291" y="563711"/>
                </a:cubicBezTo>
                <a:cubicBezTo>
                  <a:pt x="1046062" y="418425"/>
                  <a:pt x="836850" y="400990"/>
                  <a:pt x="691563" y="517219"/>
                </a:cubicBezTo>
                <a:cubicBezTo>
                  <a:pt x="546277" y="633449"/>
                  <a:pt x="523031" y="842661"/>
                  <a:pt x="639260" y="987947"/>
                </a:cubicBezTo>
                <a:cubicBezTo>
                  <a:pt x="650883" y="1005382"/>
                  <a:pt x="668317" y="1022816"/>
                  <a:pt x="685752" y="1034439"/>
                </a:cubicBezTo>
                <a:cubicBezTo>
                  <a:pt x="505597" y="1104176"/>
                  <a:pt x="377745" y="1261086"/>
                  <a:pt x="337064" y="1447052"/>
                </a:cubicBezTo>
                <a:cubicBezTo>
                  <a:pt x="34869" y="1139045"/>
                  <a:pt x="40680" y="639260"/>
                  <a:pt x="354499" y="337064"/>
                </a:cubicBezTo>
                <a:cubicBezTo>
                  <a:pt x="668317" y="34869"/>
                  <a:pt x="1162291" y="40680"/>
                  <a:pt x="1464487" y="354499"/>
                </a:cubicBezTo>
                <a:cubicBezTo>
                  <a:pt x="1760871" y="656694"/>
                  <a:pt x="1760871" y="1144857"/>
                  <a:pt x="1464487" y="1447052"/>
                </a:cubicBezTo>
                <a:cubicBezTo>
                  <a:pt x="1464487" y="1447052"/>
                  <a:pt x="1464487" y="1441241"/>
                  <a:pt x="1464487" y="1435429"/>
                </a:cubicBezTo>
                <a:close/>
              </a:path>
            </a:pathLst>
          </a:custGeom>
          <a:solidFill>
            <a:srgbClr val="000000"/>
          </a:solidFill>
          <a:ln w="580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BC450C-6AC0-47F8-BFA1-B658290FB6A5}"/>
              </a:ext>
            </a:extLst>
          </p:cNvPr>
          <p:cNvCxnSpPr>
            <a:cxnSpLocks/>
          </p:cNvCxnSpPr>
          <p:nvPr/>
        </p:nvCxnSpPr>
        <p:spPr>
          <a:xfrm flipV="1">
            <a:off x="1336601" y="1926754"/>
            <a:ext cx="1465342" cy="196794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C4E21D-33AB-497C-B54E-404264D7FE23}"/>
              </a:ext>
            </a:extLst>
          </p:cNvPr>
          <p:cNvCxnSpPr>
            <a:cxnSpLocks/>
          </p:cNvCxnSpPr>
          <p:nvPr/>
        </p:nvCxnSpPr>
        <p:spPr>
          <a:xfrm>
            <a:off x="4223077" y="2050397"/>
            <a:ext cx="986096" cy="1759943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B4FBA26-D0C3-403D-8374-3B109276A695}"/>
              </a:ext>
            </a:extLst>
          </p:cNvPr>
          <p:cNvSpPr/>
          <p:nvPr/>
        </p:nvSpPr>
        <p:spPr>
          <a:xfrm>
            <a:off x="3442728" y="2601477"/>
            <a:ext cx="706049" cy="949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V3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282DD1-2EA5-4462-B2AE-9C708778104B}"/>
              </a:ext>
            </a:extLst>
          </p:cNvPr>
          <p:cNvCxnSpPr>
            <a:cxnSpLocks/>
          </p:cNvCxnSpPr>
          <p:nvPr/>
        </p:nvCxnSpPr>
        <p:spPr>
          <a:xfrm flipH="1" flipV="1">
            <a:off x="4074371" y="2208245"/>
            <a:ext cx="926357" cy="173921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BFA4A7-837A-4408-89E9-6391A3D6F0CC}"/>
              </a:ext>
            </a:extLst>
          </p:cNvPr>
          <p:cNvCxnSpPr>
            <a:cxnSpLocks/>
          </p:cNvCxnSpPr>
          <p:nvPr/>
        </p:nvCxnSpPr>
        <p:spPr>
          <a:xfrm flipH="1">
            <a:off x="1691019" y="2304163"/>
            <a:ext cx="1236637" cy="1697002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0B6C04E-BB4C-4541-91D5-F2117B880588}"/>
              </a:ext>
            </a:extLst>
          </p:cNvPr>
          <p:cNvSpPr/>
          <p:nvPr/>
        </p:nvSpPr>
        <p:spPr>
          <a:xfrm>
            <a:off x="2158621" y="3809158"/>
            <a:ext cx="706049" cy="949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V4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505FC6-217B-4270-B603-1E17EF126965}"/>
              </a:ext>
            </a:extLst>
          </p:cNvPr>
          <p:cNvSpPr/>
          <p:nvPr/>
        </p:nvSpPr>
        <p:spPr>
          <a:xfrm>
            <a:off x="8839545" y="3251351"/>
            <a:ext cx="706049" cy="949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EE530B4-6FD7-4E3D-81ED-BC548988A96B}"/>
              </a:ext>
            </a:extLst>
          </p:cNvPr>
          <p:cNvSpPr/>
          <p:nvPr/>
        </p:nvSpPr>
        <p:spPr>
          <a:xfrm>
            <a:off x="8502606" y="1147083"/>
            <a:ext cx="1122488" cy="1108912"/>
          </a:xfrm>
          <a:custGeom>
            <a:avLst/>
            <a:gdLst>
              <a:gd name="connsiteX0" fmla="*/ 900775 w 1801550"/>
              <a:gd name="connsiteY0" fmla="*/ 0 h 1801550"/>
              <a:gd name="connsiteX1" fmla="*/ 0 w 1801550"/>
              <a:gd name="connsiteY1" fmla="*/ 900775 h 1801550"/>
              <a:gd name="connsiteX2" fmla="*/ 900775 w 1801550"/>
              <a:gd name="connsiteY2" fmla="*/ 1801551 h 1801550"/>
              <a:gd name="connsiteX3" fmla="*/ 1801551 w 1801550"/>
              <a:gd name="connsiteY3" fmla="*/ 900775 h 1801550"/>
              <a:gd name="connsiteX4" fmla="*/ 900775 w 1801550"/>
              <a:gd name="connsiteY4" fmla="*/ 0 h 1801550"/>
              <a:gd name="connsiteX5" fmla="*/ 441670 w 1801550"/>
              <a:gd name="connsiteY5" fmla="*/ 1534224 h 1801550"/>
              <a:gd name="connsiteX6" fmla="*/ 935644 w 1801550"/>
              <a:gd name="connsiteY6" fmla="*/ 1109988 h 1801550"/>
              <a:gd name="connsiteX7" fmla="*/ 1359880 w 1801550"/>
              <a:gd name="connsiteY7" fmla="*/ 1534224 h 1801550"/>
              <a:gd name="connsiteX8" fmla="*/ 441670 w 1801550"/>
              <a:gd name="connsiteY8" fmla="*/ 1534224 h 1801550"/>
              <a:gd name="connsiteX9" fmla="*/ 679940 w 1801550"/>
              <a:gd name="connsiteY9" fmla="*/ 772923 h 1801550"/>
              <a:gd name="connsiteX10" fmla="*/ 900775 w 1801550"/>
              <a:gd name="connsiteY10" fmla="*/ 552088 h 1801550"/>
              <a:gd name="connsiteX11" fmla="*/ 1121611 w 1801550"/>
              <a:gd name="connsiteY11" fmla="*/ 772923 h 1801550"/>
              <a:gd name="connsiteX12" fmla="*/ 900775 w 1801550"/>
              <a:gd name="connsiteY12" fmla="*/ 993759 h 1801550"/>
              <a:gd name="connsiteX13" fmla="*/ 679940 w 1801550"/>
              <a:gd name="connsiteY13" fmla="*/ 772923 h 1801550"/>
              <a:gd name="connsiteX14" fmla="*/ 679940 w 1801550"/>
              <a:gd name="connsiteY14" fmla="*/ 772923 h 1801550"/>
              <a:gd name="connsiteX15" fmla="*/ 1464487 w 1801550"/>
              <a:gd name="connsiteY15" fmla="*/ 1435429 h 1801550"/>
              <a:gd name="connsiteX16" fmla="*/ 1115799 w 1801550"/>
              <a:gd name="connsiteY16" fmla="*/ 1034439 h 1801550"/>
              <a:gd name="connsiteX17" fmla="*/ 1162291 w 1801550"/>
              <a:gd name="connsiteY17" fmla="*/ 563711 h 1801550"/>
              <a:gd name="connsiteX18" fmla="*/ 691563 w 1801550"/>
              <a:gd name="connsiteY18" fmla="*/ 517219 h 1801550"/>
              <a:gd name="connsiteX19" fmla="*/ 639260 w 1801550"/>
              <a:gd name="connsiteY19" fmla="*/ 987947 h 1801550"/>
              <a:gd name="connsiteX20" fmla="*/ 685752 w 1801550"/>
              <a:gd name="connsiteY20" fmla="*/ 1034439 h 1801550"/>
              <a:gd name="connsiteX21" fmla="*/ 337064 w 1801550"/>
              <a:gd name="connsiteY21" fmla="*/ 1447052 h 1801550"/>
              <a:gd name="connsiteX22" fmla="*/ 354499 w 1801550"/>
              <a:gd name="connsiteY22" fmla="*/ 337064 h 1801550"/>
              <a:gd name="connsiteX23" fmla="*/ 1464487 w 1801550"/>
              <a:gd name="connsiteY23" fmla="*/ 354499 h 1801550"/>
              <a:gd name="connsiteX24" fmla="*/ 1464487 w 1801550"/>
              <a:gd name="connsiteY24" fmla="*/ 1447052 h 1801550"/>
              <a:gd name="connsiteX25" fmla="*/ 1464487 w 1801550"/>
              <a:gd name="connsiteY25" fmla="*/ 1435429 h 18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01550" h="1801550">
                <a:moveTo>
                  <a:pt x="900775" y="0"/>
                </a:moveTo>
                <a:cubicBezTo>
                  <a:pt x="400990" y="0"/>
                  <a:pt x="0" y="400990"/>
                  <a:pt x="0" y="900775"/>
                </a:cubicBezTo>
                <a:cubicBezTo>
                  <a:pt x="0" y="1400560"/>
                  <a:pt x="400990" y="1801551"/>
                  <a:pt x="900775" y="1801551"/>
                </a:cubicBezTo>
                <a:cubicBezTo>
                  <a:pt x="1400560" y="1801551"/>
                  <a:pt x="1801551" y="1400560"/>
                  <a:pt x="1801551" y="900775"/>
                </a:cubicBezTo>
                <a:cubicBezTo>
                  <a:pt x="1801551" y="400990"/>
                  <a:pt x="1400560" y="0"/>
                  <a:pt x="900775" y="0"/>
                </a:cubicBezTo>
                <a:close/>
                <a:moveTo>
                  <a:pt x="441670" y="1534224"/>
                </a:moveTo>
                <a:cubicBezTo>
                  <a:pt x="459105" y="1278520"/>
                  <a:pt x="679940" y="1092553"/>
                  <a:pt x="935644" y="1109988"/>
                </a:cubicBezTo>
                <a:cubicBezTo>
                  <a:pt x="1162291" y="1127422"/>
                  <a:pt x="1342446" y="1307577"/>
                  <a:pt x="1359880" y="1534224"/>
                </a:cubicBezTo>
                <a:cubicBezTo>
                  <a:pt x="1086742" y="1737625"/>
                  <a:pt x="714809" y="1737625"/>
                  <a:pt x="441670" y="1534224"/>
                </a:cubicBezTo>
                <a:close/>
                <a:moveTo>
                  <a:pt x="679940" y="772923"/>
                </a:moveTo>
                <a:cubicBezTo>
                  <a:pt x="679940" y="650883"/>
                  <a:pt x="778735" y="552088"/>
                  <a:pt x="900775" y="552088"/>
                </a:cubicBezTo>
                <a:cubicBezTo>
                  <a:pt x="1022816" y="552088"/>
                  <a:pt x="1121611" y="650883"/>
                  <a:pt x="1121611" y="772923"/>
                </a:cubicBezTo>
                <a:cubicBezTo>
                  <a:pt x="1121611" y="894964"/>
                  <a:pt x="1022816" y="993759"/>
                  <a:pt x="900775" y="993759"/>
                </a:cubicBezTo>
                <a:cubicBezTo>
                  <a:pt x="778735" y="993759"/>
                  <a:pt x="679940" y="894964"/>
                  <a:pt x="679940" y="772923"/>
                </a:cubicBezTo>
                <a:lnTo>
                  <a:pt x="679940" y="772923"/>
                </a:lnTo>
                <a:close/>
                <a:moveTo>
                  <a:pt x="1464487" y="1435429"/>
                </a:moveTo>
                <a:cubicBezTo>
                  <a:pt x="1423806" y="1249463"/>
                  <a:pt x="1290143" y="1098365"/>
                  <a:pt x="1115799" y="1034439"/>
                </a:cubicBezTo>
                <a:cubicBezTo>
                  <a:pt x="1261086" y="918210"/>
                  <a:pt x="1278520" y="708997"/>
                  <a:pt x="1162291" y="563711"/>
                </a:cubicBezTo>
                <a:cubicBezTo>
                  <a:pt x="1046062" y="418425"/>
                  <a:pt x="836850" y="400990"/>
                  <a:pt x="691563" y="517219"/>
                </a:cubicBezTo>
                <a:cubicBezTo>
                  <a:pt x="546277" y="633449"/>
                  <a:pt x="523031" y="842661"/>
                  <a:pt x="639260" y="987947"/>
                </a:cubicBezTo>
                <a:cubicBezTo>
                  <a:pt x="650883" y="1005382"/>
                  <a:pt x="668317" y="1022816"/>
                  <a:pt x="685752" y="1034439"/>
                </a:cubicBezTo>
                <a:cubicBezTo>
                  <a:pt x="505597" y="1104176"/>
                  <a:pt x="377745" y="1261086"/>
                  <a:pt x="337064" y="1447052"/>
                </a:cubicBezTo>
                <a:cubicBezTo>
                  <a:pt x="34869" y="1139045"/>
                  <a:pt x="40680" y="639260"/>
                  <a:pt x="354499" y="337064"/>
                </a:cubicBezTo>
                <a:cubicBezTo>
                  <a:pt x="668317" y="34869"/>
                  <a:pt x="1162291" y="40680"/>
                  <a:pt x="1464487" y="354499"/>
                </a:cubicBezTo>
                <a:cubicBezTo>
                  <a:pt x="1760871" y="656694"/>
                  <a:pt x="1760871" y="1144857"/>
                  <a:pt x="1464487" y="1447052"/>
                </a:cubicBezTo>
                <a:cubicBezTo>
                  <a:pt x="1464487" y="1447052"/>
                  <a:pt x="1464487" y="1441241"/>
                  <a:pt x="1464487" y="1435429"/>
                </a:cubicBezTo>
                <a:close/>
              </a:path>
            </a:pathLst>
          </a:custGeom>
          <a:solidFill>
            <a:srgbClr val="000000"/>
          </a:solidFill>
          <a:ln w="580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03828B4-CC6F-4CD0-A1A1-0671640310F8}"/>
              </a:ext>
            </a:extLst>
          </p:cNvPr>
          <p:cNvSpPr/>
          <p:nvPr/>
        </p:nvSpPr>
        <p:spPr>
          <a:xfrm>
            <a:off x="6915866" y="4437032"/>
            <a:ext cx="1122488" cy="1108912"/>
          </a:xfrm>
          <a:custGeom>
            <a:avLst/>
            <a:gdLst>
              <a:gd name="connsiteX0" fmla="*/ 900775 w 1801550"/>
              <a:gd name="connsiteY0" fmla="*/ 0 h 1801550"/>
              <a:gd name="connsiteX1" fmla="*/ 0 w 1801550"/>
              <a:gd name="connsiteY1" fmla="*/ 900775 h 1801550"/>
              <a:gd name="connsiteX2" fmla="*/ 900775 w 1801550"/>
              <a:gd name="connsiteY2" fmla="*/ 1801551 h 1801550"/>
              <a:gd name="connsiteX3" fmla="*/ 1801551 w 1801550"/>
              <a:gd name="connsiteY3" fmla="*/ 900775 h 1801550"/>
              <a:gd name="connsiteX4" fmla="*/ 900775 w 1801550"/>
              <a:gd name="connsiteY4" fmla="*/ 0 h 1801550"/>
              <a:gd name="connsiteX5" fmla="*/ 441670 w 1801550"/>
              <a:gd name="connsiteY5" fmla="*/ 1534224 h 1801550"/>
              <a:gd name="connsiteX6" fmla="*/ 935644 w 1801550"/>
              <a:gd name="connsiteY6" fmla="*/ 1109988 h 1801550"/>
              <a:gd name="connsiteX7" fmla="*/ 1359880 w 1801550"/>
              <a:gd name="connsiteY7" fmla="*/ 1534224 h 1801550"/>
              <a:gd name="connsiteX8" fmla="*/ 441670 w 1801550"/>
              <a:gd name="connsiteY8" fmla="*/ 1534224 h 1801550"/>
              <a:gd name="connsiteX9" fmla="*/ 679940 w 1801550"/>
              <a:gd name="connsiteY9" fmla="*/ 772923 h 1801550"/>
              <a:gd name="connsiteX10" fmla="*/ 900775 w 1801550"/>
              <a:gd name="connsiteY10" fmla="*/ 552088 h 1801550"/>
              <a:gd name="connsiteX11" fmla="*/ 1121611 w 1801550"/>
              <a:gd name="connsiteY11" fmla="*/ 772923 h 1801550"/>
              <a:gd name="connsiteX12" fmla="*/ 900775 w 1801550"/>
              <a:gd name="connsiteY12" fmla="*/ 993759 h 1801550"/>
              <a:gd name="connsiteX13" fmla="*/ 679940 w 1801550"/>
              <a:gd name="connsiteY13" fmla="*/ 772923 h 1801550"/>
              <a:gd name="connsiteX14" fmla="*/ 679940 w 1801550"/>
              <a:gd name="connsiteY14" fmla="*/ 772923 h 1801550"/>
              <a:gd name="connsiteX15" fmla="*/ 1464487 w 1801550"/>
              <a:gd name="connsiteY15" fmla="*/ 1435429 h 1801550"/>
              <a:gd name="connsiteX16" fmla="*/ 1115799 w 1801550"/>
              <a:gd name="connsiteY16" fmla="*/ 1034439 h 1801550"/>
              <a:gd name="connsiteX17" fmla="*/ 1162291 w 1801550"/>
              <a:gd name="connsiteY17" fmla="*/ 563711 h 1801550"/>
              <a:gd name="connsiteX18" fmla="*/ 691563 w 1801550"/>
              <a:gd name="connsiteY18" fmla="*/ 517219 h 1801550"/>
              <a:gd name="connsiteX19" fmla="*/ 639260 w 1801550"/>
              <a:gd name="connsiteY19" fmla="*/ 987947 h 1801550"/>
              <a:gd name="connsiteX20" fmla="*/ 685752 w 1801550"/>
              <a:gd name="connsiteY20" fmla="*/ 1034439 h 1801550"/>
              <a:gd name="connsiteX21" fmla="*/ 337064 w 1801550"/>
              <a:gd name="connsiteY21" fmla="*/ 1447052 h 1801550"/>
              <a:gd name="connsiteX22" fmla="*/ 354499 w 1801550"/>
              <a:gd name="connsiteY22" fmla="*/ 337064 h 1801550"/>
              <a:gd name="connsiteX23" fmla="*/ 1464487 w 1801550"/>
              <a:gd name="connsiteY23" fmla="*/ 354499 h 1801550"/>
              <a:gd name="connsiteX24" fmla="*/ 1464487 w 1801550"/>
              <a:gd name="connsiteY24" fmla="*/ 1447052 h 1801550"/>
              <a:gd name="connsiteX25" fmla="*/ 1464487 w 1801550"/>
              <a:gd name="connsiteY25" fmla="*/ 1435429 h 18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01550" h="1801550">
                <a:moveTo>
                  <a:pt x="900775" y="0"/>
                </a:moveTo>
                <a:cubicBezTo>
                  <a:pt x="400990" y="0"/>
                  <a:pt x="0" y="400990"/>
                  <a:pt x="0" y="900775"/>
                </a:cubicBezTo>
                <a:cubicBezTo>
                  <a:pt x="0" y="1400560"/>
                  <a:pt x="400990" y="1801551"/>
                  <a:pt x="900775" y="1801551"/>
                </a:cubicBezTo>
                <a:cubicBezTo>
                  <a:pt x="1400560" y="1801551"/>
                  <a:pt x="1801551" y="1400560"/>
                  <a:pt x="1801551" y="900775"/>
                </a:cubicBezTo>
                <a:cubicBezTo>
                  <a:pt x="1801551" y="400990"/>
                  <a:pt x="1400560" y="0"/>
                  <a:pt x="900775" y="0"/>
                </a:cubicBezTo>
                <a:close/>
                <a:moveTo>
                  <a:pt x="441670" y="1534224"/>
                </a:moveTo>
                <a:cubicBezTo>
                  <a:pt x="459105" y="1278520"/>
                  <a:pt x="679940" y="1092553"/>
                  <a:pt x="935644" y="1109988"/>
                </a:cubicBezTo>
                <a:cubicBezTo>
                  <a:pt x="1162291" y="1127422"/>
                  <a:pt x="1342446" y="1307577"/>
                  <a:pt x="1359880" y="1534224"/>
                </a:cubicBezTo>
                <a:cubicBezTo>
                  <a:pt x="1086742" y="1737625"/>
                  <a:pt x="714809" y="1737625"/>
                  <a:pt x="441670" y="1534224"/>
                </a:cubicBezTo>
                <a:close/>
                <a:moveTo>
                  <a:pt x="679940" y="772923"/>
                </a:moveTo>
                <a:cubicBezTo>
                  <a:pt x="679940" y="650883"/>
                  <a:pt x="778735" y="552088"/>
                  <a:pt x="900775" y="552088"/>
                </a:cubicBezTo>
                <a:cubicBezTo>
                  <a:pt x="1022816" y="552088"/>
                  <a:pt x="1121611" y="650883"/>
                  <a:pt x="1121611" y="772923"/>
                </a:cubicBezTo>
                <a:cubicBezTo>
                  <a:pt x="1121611" y="894964"/>
                  <a:pt x="1022816" y="993759"/>
                  <a:pt x="900775" y="993759"/>
                </a:cubicBezTo>
                <a:cubicBezTo>
                  <a:pt x="778735" y="993759"/>
                  <a:pt x="679940" y="894964"/>
                  <a:pt x="679940" y="772923"/>
                </a:cubicBezTo>
                <a:lnTo>
                  <a:pt x="679940" y="772923"/>
                </a:lnTo>
                <a:close/>
                <a:moveTo>
                  <a:pt x="1464487" y="1435429"/>
                </a:moveTo>
                <a:cubicBezTo>
                  <a:pt x="1423806" y="1249463"/>
                  <a:pt x="1290143" y="1098365"/>
                  <a:pt x="1115799" y="1034439"/>
                </a:cubicBezTo>
                <a:cubicBezTo>
                  <a:pt x="1261086" y="918210"/>
                  <a:pt x="1278520" y="708997"/>
                  <a:pt x="1162291" y="563711"/>
                </a:cubicBezTo>
                <a:cubicBezTo>
                  <a:pt x="1046062" y="418425"/>
                  <a:pt x="836850" y="400990"/>
                  <a:pt x="691563" y="517219"/>
                </a:cubicBezTo>
                <a:cubicBezTo>
                  <a:pt x="546277" y="633449"/>
                  <a:pt x="523031" y="842661"/>
                  <a:pt x="639260" y="987947"/>
                </a:cubicBezTo>
                <a:cubicBezTo>
                  <a:pt x="650883" y="1005382"/>
                  <a:pt x="668317" y="1022816"/>
                  <a:pt x="685752" y="1034439"/>
                </a:cubicBezTo>
                <a:cubicBezTo>
                  <a:pt x="505597" y="1104176"/>
                  <a:pt x="377745" y="1261086"/>
                  <a:pt x="337064" y="1447052"/>
                </a:cubicBezTo>
                <a:cubicBezTo>
                  <a:pt x="34869" y="1139045"/>
                  <a:pt x="40680" y="639260"/>
                  <a:pt x="354499" y="337064"/>
                </a:cubicBezTo>
                <a:cubicBezTo>
                  <a:pt x="668317" y="34869"/>
                  <a:pt x="1162291" y="40680"/>
                  <a:pt x="1464487" y="354499"/>
                </a:cubicBezTo>
                <a:cubicBezTo>
                  <a:pt x="1760871" y="656694"/>
                  <a:pt x="1760871" y="1144857"/>
                  <a:pt x="1464487" y="1447052"/>
                </a:cubicBezTo>
                <a:cubicBezTo>
                  <a:pt x="1464487" y="1447052"/>
                  <a:pt x="1464487" y="1441241"/>
                  <a:pt x="1464487" y="1435429"/>
                </a:cubicBezTo>
                <a:close/>
              </a:path>
            </a:pathLst>
          </a:custGeom>
          <a:solidFill>
            <a:srgbClr val="000000"/>
          </a:solidFill>
          <a:ln w="580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242AC4B-DD1A-4138-B0E9-D1EA0CBA2D65}"/>
              </a:ext>
            </a:extLst>
          </p:cNvPr>
          <p:cNvSpPr/>
          <p:nvPr/>
        </p:nvSpPr>
        <p:spPr>
          <a:xfrm>
            <a:off x="4605451" y="4324591"/>
            <a:ext cx="1122488" cy="1108912"/>
          </a:xfrm>
          <a:custGeom>
            <a:avLst/>
            <a:gdLst>
              <a:gd name="connsiteX0" fmla="*/ 900775 w 1801550"/>
              <a:gd name="connsiteY0" fmla="*/ 0 h 1801550"/>
              <a:gd name="connsiteX1" fmla="*/ 0 w 1801550"/>
              <a:gd name="connsiteY1" fmla="*/ 900775 h 1801550"/>
              <a:gd name="connsiteX2" fmla="*/ 900775 w 1801550"/>
              <a:gd name="connsiteY2" fmla="*/ 1801551 h 1801550"/>
              <a:gd name="connsiteX3" fmla="*/ 1801551 w 1801550"/>
              <a:gd name="connsiteY3" fmla="*/ 900775 h 1801550"/>
              <a:gd name="connsiteX4" fmla="*/ 900775 w 1801550"/>
              <a:gd name="connsiteY4" fmla="*/ 0 h 1801550"/>
              <a:gd name="connsiteX5" fmla="*/ 441670 w 1801550"/>
              <a:gd name="connsiteY5" fmla="*/ 1534224 h 1801550"/>
              <a:gd name="connsiteX6" fmla="*/ 935644 w 1801550"/>
              <a:gd name="connsiteY6" fmla="*/ 1109988 h 1801550"/>
              <a:gd name="connsiteX7" fmla="*/ 1359880 w 1801550"/>
              <a:gd name="connsiteY7" fmla="*/ 1534224 h 1801550"/>
              <a:gd name="connsiteX8" fmla="*/ 441670 w 1801550"/>
              <a:gd name="connsiteY8" fmla="*/ 1534224 h 1801550"/>
              <a:gd name="connsiteX9" fmla="*/ 679940 w 1801550"/>
              <a:gd name="connsiteY9" fmla="*/ 772923 h 1801550"/>
              <a:gd name="connsiteX10" fmla="*/ 900775 w 1801550"/>
              <a:gd name="connsiteY10" fmla="*/ 552088 h 1801550"/>
              <a:gd name="connsiteX11" fmla="*/ 1121611 w 1801550"/>
              <a:gd name="connsiteY11" fmla="*/ 772923 h 1801550"/>
              <a:gd name="connsiteX12" fmla="*/ 900775 w 1801550"/>
              <a:gd name="connsiteY12" fmla="*/ 993759 h 1801550"/>
              <a:gd name="connsiteX13" fmla="*/ 679940 w 1801550"/>
              <a:gd name="connsiteY13" fmla="*/ 772923 h 1801550"/>
              <a:gd name="connsiteX14" fmla="*/ 679940 w 1801550"/>
              <a:gd name="connsiteY14" fmla="*/ 772923 h 1801550"/>
              <a:gd name="connsiteX15" fmla="*/ 1464487 w 1801550"/>
              <a:gd name="connsiteY15" fmla="*/ 1435429 h 1801550"/>
              <a:gd name="connsiteX16" fmla="*/ 1115799 w 1801550"/>
              <a:gd name="connsiteY16" fmla="*/ 1034439 h 1801550"/>
              <a:gd name="connsiteX17" fmla="*/ 1162291 w 1801550"/>
              <a:gd name="connsiteY17" fmla="*/ 563711 h 1801550"/>
              <a:gd name="connsiteX18" fmla="*/ 691563 w 1801550"/>
              <a:gd name="connsiteY18" fmla="*/ 517219 h 1801550"/>
              <a:gd name="connsiteX19" fmla="*/ 639260 w 1801550"/>
              <a:gd name="connsiteY19" fmla="*/ 987947 h 1801550"/>
              <a:gd name="connsiteX20" fmla="*/ 685752 w 1801550"/>
              <a:gd name="connsiteY20" fmla="*/ 1034439 h 1801550"/>
              <a:gd name="connsiteX21" fmla="*/ 337064 w 1801550"/>
              <a:gd name="connsiteY21" fmla="*/ 1447052 h 1801550"/>
              <a:gd name="connsiteX22" fmla="*/ 354499 w 1801550"/>
              <a:gd name="connsiteY22" fmla="*/ 337064 h 1801550"/>
              <a:gd name="connsiteX23" fmla="*/ 1464487 w 1801550"/>
              <a:gd name="connsiteY23" fmla="*/ 354499 h 1801550"/>
              <a:gd name="connsiteX24" fmla="*/ 1464487 w 1801550"/>
              <a:gd name="connsiteY24" fmla="*/ 1447052 h 1801550"/>
              <a:gd name="connsiteX25" fmla="*/ 1464487 w 1801550"/>
              <a:gd name="connsiteY25" fmla="*/ 1435429 h 18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01550" h="1801550">
                <a:moveTo>
                  <a:pt x="900775" y="0"/>
                </a:moveTo>
                <a:cubicBezTo>
                  <a:pt x="400990" y="0"/>
                  <a:pt x="0" y="400990"/>
                  <a:pt x="0" y="900775"/>
                </a:cubicBezTo>
                <a:cubicBezTo>
                  <a:pt x="0" y="1400560"/>
                  <a:pt x="400990" y="1801551"/>
                  <a:pt x="900775" y="1801551"/>
                </a:cubicBezTo>
                <a:cubicBezTo>
                  <a:pt x="1400560" y="1801551"/>
                  <a:pt x="1801551" y="1400560"/>
                  <a:pt x="1801551" y="900775"/>
                </a:cubicBezTo>
                <a:cubicBezTo>
                  <a:pt x="1801551" y="400990"/>
                  <a:pt x="1400560" y="0"/>
                  <a:pt x="900775" y="0"/>
                </a:cubicBezTo>
                <a:close/>
                <a:moveTo>
                  <a:pt x="441670" y="1534224"/>
                </a:moveTo>
                <a:cubicBezTo>
                  <a:pt x="459105" y="1278520"/>
                  <a:pt x="679940" y="1092553"/>
                  <a:pt x="935644" y="1109988"/>
                </a:cubicBezTo>
                <a:cubicBezTo>
                  <a:pt x="1162291" y="1127422"/>
                  <a:pt x="1342446" y="1307577"/>
                  <a:pt x="1359880" y="1534224"/>
                </a:cubicBezTo>
                <a:cubicBezTo>
                  <a:pt x="1086742" y="1737625"/>
                  <a:pt x="714809" y="1737625"/>
                  <a:pt x="441670" y="1534224"/>
                </a:cubicBezTo>
                <a:close/>
                <a:moveTo>
                  <a:pt x="679940" y="772923"/>
                </a:moveTo>
                <a:cubicBezTo>
                  <a:pt x="679940" y="650883"/>
                  <a:pt x="778735" y="552088"/>
                  <a:pt x="900775" y="552088"/>
                </a:cubicBezTo>
                <a:cubicBezTo>
                  <a:pt x="1022816" y="552088"/>
                  <a:pt x="1121611" y="650883"/>
                  <a:pt x="1121611" y="772923"/>
                </a:cubicBezTo>
                <a:cubicBezTo>
                  <a:pt x="1121611" y="894964"/>
                  <a:pt x="1022816" y="993759"/>
                  <a:pt x="900775" y="993759"/>
                </a:cubicBezTo>
                <a:cubicBezTo>
                  <a:pt x="778735" y="993759"/>
                  <a:pt x="679940" y="894964"/>
                  <a:pt x="679940" y="772923"/>
                </a:cubicBezTo>
                <a:lnTo>
                  <a:pt x="679940" y="772923"/>
                </a:lnTo>
                <a:close/>
                <a:moveTo>
                  <a:pt x="1464487" y="1435429"/>
                </a:moveTo>
                <a:cubicBezTo>
                  <a:pt x="1423806" y="1249463"/>
                  <a:pt x="1290143" y="1098365"/>
                  <a:pt x="1115799" y="1034439"/>
                </a:cubicBezTo>
                <a:cubicBezTo>
                  <a:pt x="1261086" y="918210"/>
                  <a:pt x="1278520" y="708997"/>
                  <a:pt x="1162291" y="563711"/>
                </a:cubicBezTo>
                <a:cubicBezTo>
                  <a:pt x="1046062" y="418425"/>
                  <a:pt x="836850" y="400990"/>
                  <a:pt x="691563" y="517219"/>
                </a:cubicBezTo>
                <a:cubicBezTo>
                  <a:pt x="546277" y="633449"/>
                  <a:pt x="523031" y="842661"/>
                  <a:pt x="639260" y="987947"/>
                </a:cubicBezTo>
                <a:cubicBezTo>
                  <a:pt x="650883" y="1005382"/>
                  <a:pt x="668317" y="1022816"/>
                  <a:pt x="685752" y="1034439"/>
                </a:cubicBezTo>
                <a:cubicBezTo>
                  <a:pt x="505597" y="1104176"/>
                  <a:pt x="377745" y="1261086"/>
                  <a:pt x="337064" y="1447052"/>
                </a:cubicBezTo>
                <a:cubicBezTo>
                  <a:pt x="34869" y="1139045"/>
                  <a:pt x="40680" y="639260"/>
                  <a:pt x="354499" y="337064"/>
                </a:cubicBezTo>
                <a:cubicBezTo>
                  <a:pt x="668317" y="34869"/>
                  <a:pt x="1162291" y="40680"/>
                  <a:pt x="1464487" y="354499"/>
                </a:cubicBezTo>
                <a:cubicBezTo>
                  <a:pt x="1760871" y="656694"/>
                  <a:pt x="1760871" y="1144857"/>
                  <a:pt x="1464487" y="1447052"/>
                </a:cubicBezTo>
                <a:cubicBezTo>
                  <a:pt x="1464487" y="1447052"/>
                  <a:pt x="1464487" y="1441241"/>
                  <a:pt x="1464487" y="1435429"/>
                </a:cubicBezTo>
                <a:close/>
              </a:path>
            </a:pathLst>
          </a:custGeom>
          <a:solidFill>
            <a:srgbClr val="000000"/>
          </a:solidFill>
          <a:ln w="580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31F9B7-8270-4CD4-A844-5DFA76AD881F}"/>
              </a:ext>
            </a:extLst>
          </p:cNvPr>
          <p:cNvCxnSpPr>
            <a:cxnSpLocks/>
          </p:cNvCxnSpPr>
          <p:nvPr/>
        </p:nvCxnSpPr>
        <p:spPr>
          <a:xfrm flipV="1">
            <a:off x="7801112" y="3725913"/>
            <a:ext cx="851951" cy="59867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D696E1-ADCF-44D8-9200-8E51E056B9E1}"/>
              </a:ext>
            </a:extLst>
          </p:cNvPr>
          <p:cNvCxnSpPr>
            <a:cxnSpLocks/>
          </p:cNvCxnSpPr>
          <p:nvPr/>
        </p:nvCxnSpPr>
        <p:spPr>
          <a:xfrm flipH="1" flipV="1">
            <a:off x="9799779" y="3809159"/>
            <a:ext cx="872079" cy="515432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B56090-1E17-4A24-9B61-521AAB8B2F64}"/>
              </a:ext>
            </a:extLst>
          </p:cNvPr>
          <p:cNvCxnSpPr>
            <a:cxnSpLocks/>
          </p:cNvCxnSpPr>
          <p:nvPr/>
        </p:nvCxnSpPr>
        <p:spPr>
          <a:xfrm>
            <a:off x="9158198" y="2304640"/>
            <a:ext cx="1" cy="747401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E61FAAB-14F5-440A-912E-B85678CB802B}"/>
              </a:ext>
            </a:extLst>
          </p:cNvPr>
          <p:cNvSpPr txBox="1"/>
          <p:nvPr/>
        </p:nvSpPr>
        <p:spPr>
          <a:xfrm>
            <a:off x="980885" y="5544129"/>
            <a:ext cx="376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Lucru prin poștă electronică/flash-disk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7C8AA2-35E8-4475-BB5A-AF7499530FFD}"/>
              </a:ext>
            </a:extLst>
          </p:cNvPr>
          <p:cNvSpPr txBox="1"/>
          <p:nvPr/>
        </p:nvSpPr>
        <p:spPr>
          <a:xfrm>
            <a:off x="8352462" y="5544519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Lucru în</a:t>
            </a:r>
            <a:r>
              <a:rPr lang="en-US" dirty="0"/>
              <a:t> “Nor”</a:t>
            </a:r>
            <a:r>
              <a:rPr lang="ro-R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7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Instrumente pentru lucrul la distanță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AC788F7-4CE2-4FBC-8147-B505A3731F70}"/>
              </a:ext>
            </a:extLst>
          </p:cNvPr>
          <p:cNvSpPr/>
          <p:nvPr/>
        </p:nvSpPr>
        <p:spPr>
          <a:xfrm>
            <a:off x="604150" y="1147083"/>
            <a:ext cx="10358959" cy="381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Lucrul în comun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Suita Google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 (Google docs, Google sheets)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;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Office 365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 (Word, Excel)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;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endParaRPr lang="ro-RO" sz="3600" dirty="0">
              <a:solidFill>
                <a:srgbClr val="376D70"/>
              </a:solidFill>
              <a:latin typeface="Calibri"/>
            </a:endParaRP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endParaRPr lang="ro-RO" sz="3600" dirty="0">
              <a:solidFill>
                <a:srgbClr val="376D70"/>
              </a:solidFill>
              <a:latin typeface="Calibri"/>
            </a:endParaRPr>
          </a:p>
          <a:p>
            <a:pPr defTabSz="1219170">
              <a:lnSpc>
                <a:spcPct val="200000"/>
              </a:lnSpc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 </a:t>
            </a:r>
            <a:endParaRPr lang="en-US" sz="3600" dirty="0">
              <a:solidFill>
                <a:srgbClr val="376D7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14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8D7CE-0756-4C36-B665-7BEB4733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27AA1-B1AF-4177-BD72-961FDEAD2B14}"/>
              </a:ext>
            </a:extLst>
          </p:cNvPr>
          <p:cNvSpPr txBox="1"/>
          <p:nvPr/>
        </p:nvSpPr>
        <p:spPr>
          <a:xfrm>
            <a:off x="4942389" y="3105834"/>
            <a:ext cx="2019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/>
              <a:t>Întrebări?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525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11200" y="38808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en-US" sz="4533" b="1" dirty="0" err="1">
                <a:solidFill>
                  <a:srgbClr val="009BA0"/>
                </a:solidFill>
              </a:rPr>
              <a:t>Lucrul</a:t>
            </a:r>
            <a:r>
              <a:rPr lang="en-US" sz="4533" b="1" dirty="0">
                <a:solidFill>
                  <a:srgbClr val="009BA0"/>
                </a:solidFill>
              </a:rPr>
              <a:t> la </a:t>
            </a:r>
            <a:r>
              <a:rPr lang="en-US" sz="4533" b="1" dirty="0" err="1">
                <a:solidFill>
                  <a:srgbClr val="009BA0"/>
                </a:solidFill>
              </a:rPr>
              <a:t>distan</a:t>
            </a:r>
            <a:r>
              <a:rPr lang="ro-RO" sz="4533" b="1" dirty="0" err="1">
                <a:solidFill>
                  <a:srgbClr val="009BA0"/>
                </a:solidFill>
              </a:rPr>
              <a:t>ță</a:t>
            </a:r>
            <a:endParaRPr lang="ro-RO" sz="4533" b="1" dirty="0">
              <a:solidFill>
                <a:srgbClr val="009B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604150" y="970510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DE4F3-49E2-43F2-924E-EDC203EEF1FB}"/>
              </a:ext>
            </a:extLst>
          </p:cNvPr>
          <p:cNvSpPr/>
          <p:nvPr/>
        </p:nvSpPr>
        <p:spPr>
          <a:xfrm>
            <a:off x="1427126" y="2142842"/>
            <a:ext cx="94646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6000" b="1" dirty="0" err="1">
                <a:solidFill>
                  <a:srgbClr val="376D70"/>
                </a:solidFill>
                <a:latin typeface="Calibri"/>
              </a:rPr>
              <a:t>Sentin</a:t>
            </a:r>
            <a:r>
              <a:rPr lang="ro-RO" sz="6000" b="1" dirty="0" err="1">
                <a:solidFill>
                  <a:srgbClr val="376D70"/>
                </a:solidFill>
                <a:latin typeface="Calibri"/>
              </a:rPr>
              <a:t>ță</a:t>
            </a:r>
            <a:r>
              <a:rPr lang="ro-RO" sz="6000" b="1" dirty="0">
                <a:solidFill>
                  <a:srgbClr val="376D70"/>
                </a:solidFill>
                <a:latin typeface="Calibri"/>
              </a:rPr>
              <a:t> </a:t>
            </a:r>
          </a:p>
          <a:p>
            <a:pPr algn="ctr" defTabSz="1219170"/>
            <a:r>
              <a:rPr lang="ro-RO" sz="6000" b="1" dirty="0">
                <a:solidFill>
                  <a:srgbClr val="376D70"/>
                </a:solidFill>
                <a:latin typeface="Calibri"/>
              </a:rPr>
              <a:t>sau </a:t>
            </a:r>
          </a:p>
          <a:p>
            <a:pPr algn="ctr" defTabSz="1219170"/>
            <a:r>
              <a:rPr lang="ro-RO" sz="6000" b="1" dirty="0">
                <a:solidFill>
                  <a:srgbClr val="376D70"/>
                </a:solidFill>
                <a:latin typeface="Calibri"/>
              </a:rPr>
              <a:t>Oportunitate</a:t>
            </a:r>
            <a:endParaRPr lang="en-US" sz="6000" b="1" dirty="0">
              <a:solidFill>
                <a:srgbClr val="376D7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08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DE4F3-49E2-43F2-924E-EDC203EEF1FB}"/>
              </a:ext>
            </a:extLst>
          </p:cNvPr>
          <p:cNvSpPr/>
          <p:nvPr/>
        </p:nvSpPr>
        <p:spPr>
          <a:xfrm>
            <a:off x="604150" y="1178292"/>
            <a:ext cx="10358959" cy="54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Comunicarea (internă și externă)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Planificarea activităților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Aprobări 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376D70"/>
                </a:solidFill>
                <a:latin typeface="Calibri"/>
              </a:rPr>
              <a:t>Lucrul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 cu </a:t>
            </a:r>
            <a:r>
              <a:rPr lang="en-US" sz="3600" dirty="0" err="1">
                <a:solidFill>
                  <a:srgbClr val="376D70"/>
                </a:solidFill>
                <a:latin typeface="Calibri"/>
              </a:rPr>
              <a:t>documentele</a:t>
            </a:r>
            <a:endParaRPr lang="ro-RO" sz="3600" dirty="0">
              <a:solidFill>
                <a:srgbClr val="376D70"/>
              </a:solidFill>
              <a:latin typeface="Calibri"/>
            </a:endParaRP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Securitate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Bugetarea resurselor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endParaRPr lang="ro-RO" sz="3600" dirty="0">
              <a:solidFill>
                <a:srgbClr val="376D70"/>
              </a:solidFill>
              <a:latin typeface="Calibri"/>
            </a:endParaRP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endParaRPr lang="ro-RO" sz="3600" dirty="0">
              <a:solidFill>
                <a:srgbClr val="376D70"/>
              </a:solidFill>
              <a:latin typeface="Calibri"/>
            </a:endParaRPr>
          </a:p>
          <a:p>
            <a:pPr defTabSz="1219170">
              <a:lnSpc>
                <a:spcPct val="200000"/>
              </a:lnSpc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 </a:t>
            </a:r>
            <a:endParaRPr lang="en-US" sz="3600" dirty="0">
              <a:solidFill>
                <a:srgbClr val="376D70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85D9FD-B087-4CE0-8506-6169EE3147B5}"/>
              </a:ext>
            </a:extLst>
          </p:cNvPr>
          <p:cNvSpPr txBox="1">
            <a:spLocks/>
          </p:cNvSpPr>
          <p:nvPr/>
        </p:nvSpPr>
        <p:spPr>
          <a:xfrm>
            <a:off x="711200" y="38808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en-US" sz="4533" b="1" dirty="0" err="1">
                <a:solidFill>
                  <a:srgbClr val="009BA0"/>
                </a:solidFill>
              </a:rPr>
              <a:t>Lucrul</a:t>
            </a:r>
            <a:r>
              <a:rPr lang="en-US" sz="4533" b="1" dirty="0">
                <a:solidFill>
                  <a:srgbClr val="009BA0"/>
                </a:solidFill>
              </a:rPr>
              <a:t> la </a:t>
            </a:r>
            <a:r>
              <a:rPr lang="en-US" sz="4533" b="1" dirty="0" err="1">
                <a:solidFill>
                  <a:srgbClr val="009BA0"/>
                </a:solidFill>
              </a:rPr>
              <a:t>distan</a:t>
            </a:r>
            <a:r>
              <a:rPr lang="ro-RO" sz="4533" b="1" dirty="0" err="1">
                <a:solidFill>
                  <a:srgbClr val="009BA0"/>
                </a:solidFill>
              </a:rPr>
              <a:t>ță</a:t>
            </a:r>
            <a:endParaRPr lang="ro-RO" sz="4533" b="1" dirty="0">
              <a:solidFill>
                <a:srgbClr val="009BA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E816A1-8906-4EB5-8F1C-9E4091B07485}"/>
              </a:ext>
            </a:extLst>
          </p:cNvPr>
          <p:cNvCxnSpPr>
            <a:cxnSpLocks/>
          </p:cNvCxnSpPr>
          <p:nvPr/>
        </p:nvCxnSpPr>
        <p:spPr>
          <a:xfrm flipV="1">
            <a:off x="604150" y="970510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6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DE4F3-49E2-43F2-924E-EDC203EEF1FB}"/>
              </a:ext>
            </a:extLst>
          </p:cNvPr>
          <p:cNvSpPr/>
          <p:nvPr/>
        </p:nvSpPr>
        <p:spPr>
          <a:xfrm>
            <a:off x="817925" y="1158658"/>
            <a:ext cx="107865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Etapa pregătitoare</a:t>
            </a:r>
          </a:p>
          <a:p>
            <a:pPr marL="1028700" lvl="1" indent="-571500" defTabSz="1219170">
              <a:buFont typeface="Calibri" panose="020F0502020204030204" pitchFamily="34" charset="0"/>
              <a:buChar char="─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Evaluarea procesului de lucru în primărie;</a:t>
            </a:r>
          </a:p>
          <a:p>
            <a:pPr marL="1028700" lvl="1" indent="-571500" defTabSz="1219170">
              <a:buFont typeface="Calibri" panose="020F0502020204030204" pitchFamily="34" charset="0"/>
              <a:buChar char="─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Evaluarea cunoștințelor și abilităților personalului;</a:t>
            </a:r>
          </a:p>
          <a:p>
            <a:pPr marL="1028700" lvl="1" indent="-571500" defTabSz="1219170">
              <a:buFont typeface="Calibri" panose="020F0502020204030204" pitchFamily="34" charset="0"/>
              <a:buChar char="─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Selectarea platformei/instrumentelor;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Crearea planului de trecere la lucru la distanță</a:t>
            </a:r>
          </a:p>
          <a:p>
            <a:pPr marL="1028700" lvl="1" indent="-571500" defTabSz="1219170">
              <a:buFont typeface="Calibri" panose="020F0502020204030204" pitchFamily="34" charset="0"/>
              <a:buChar char="─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Comunicarea (internă și externă)</a:t>
            </a:r>
          </a:p>
          <a:p>
            <a:pPr marL="1028700" lvl="1" indent="-571500" defTabSz="1219170">
              <a:buFont typeface="Calibri" panose="020F0502020204030204" pitchFamily="34" charset="0"/>
              <a:buChar char="─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Organizarea informației</a:t>
            </a:r>
          </a:p>
          <a:p>
            <a:pPr marL="1028700" lvl="1" indent="-571500" defTabSz="1219170">
              <a:buFont typeface="Calibri" panose="020F0502020204030204" pitchFamily="34" charset="0"/>
              <a:buChar char="─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Lucrul in comun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AAD2C1-24E3-49C6-8229-918D6726129F}"/>
              </a:ext>
            </a:extLst>
          </p:cNvPr>
          <p:cNvSpPr txBox="1">
            <a:spLocks/>
          </p:cNvSpPr>
          <p:nvPr/>
        </p:nvSpPr>
        <p:spPr>
          <a:xfrm>
            <a:off x="711200" y="15658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Etapele organizării l</a:t>
            </a:r>
            <a:r>
              <a:rPr lang="en-US" sz="4533" b="1" dirty="0" err="1">
                <a:solidFill>
                  <a:srgbClr val="009BA0"/>
                </a:solidFill>
              </a:rPr>
              <a:t>ucrul</a:t>
            </a:r>
            <a:r>
              <a:rPr lang="ro-RO" sz="4533" b="1" dirty="0">
                <a:solidFill>
                  <a:srgbClr val="009BA0"/>
                </a:solidFill>
              </a:rPr>
              <a:t>ui</a:t>
            </a:r>
            <a:r>
              <a:rPr lang="en-US" sz="4533" b="1" dirty="0">
                <a:solidFill>
                  <a:srgbClr val="009BA0"/>
                </a:solidFill>
              </a:rPr>
              <a:t> la </a:t>
            </a:r>
            <a:r>
              <a:rPr lang="en-US" sz="4533" b="1" dirty="0" err="1">
                <a:solidFill>
                  <a:srgbClr val="009BA0"/>
                </a:solidFill>
              </a:rPr>
              <a:t>distan</a:t>
            </a:r>
            <a:r>
              <a:rPr lang="ro-RO" sz="4533" b="1" dirty="0" err="1">
                <a:solidFill>
                  <a:srgbClr val="009BA0"/>
                </a:solidFill>
              </a:rPr>
              <a:t>ță</a:t>
            </a:r>
            <a:endParaRPr lang="ro-RO" sz="4533" b="1" dirty="0">
              <a:solidFill>
                <a:srgbClr val="009BA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81EF6-5479-4F3D-BDB4-467D99E9315F}"/>
              </a:ext>
            </a:extLst>
          </p:cNvPr>
          <p:cNvCxnSpPr>
            <a:cxnSpLocks/>
          </p:cNvCxnSpPr>
          <p:nvPr/>
        </p:nvCxnSpPr>
        <p:spPr>
          <a:xfrm flipV="1">
            <a:off x="604150" y="947360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5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DE4F3-49E2-43F2-924E-EDC203EEF1FB}"/>
              </a:ext>
            </a:extLst>
          </p:cNvPr>
          <p:cNvSpPr/>
          <p:nvPr/>
        </p:nvSpPr>
        <p:spPr>
          <a:xfrm>
            <a:off x="817925" y="1158658"/>
            <a:ext cx="107865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</a:rPr>
              <a:t>Implementarea (lucrul propriu-zis)</a:t>
            </a:r>
          </a:p>
          <a:p>
            <a:pPr marL="1028700" lvl="1" indent="-571500" defTabSz="1219170">
              <a:buFontTx/>
              <a:buChar char="─"/>
            </a:pPr>
            <a:r>
              <a:rPr lang="ro-RO" sz="3600" dirty="0">
                <a:solidFill>
                  <a:srgbClr val="376D70"/>
                </a:solidFill>
              </a:rPr>
              <a:t>Ajustarea cadrului normativ;</a:t>
            </a:r>
          </a:p>
          <a:p>
            <a:pPr marL="1028700" lvl="1" indent="-571500" defTabSz="1219170">
              <a:buFontTx/>
              <a:buChar char="─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Instruirea personalului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(</a:t>
            </a:r>
            <a:r>
              <a:rPr lang="en-US" sz="3600" dirty="0" err="1">
                <a:solidFill>
                  <a:srgbClr val="376D70"/>
                </a:solidFill>
                <a:latin typeface="Calibri"/>
              </a:rPr>
              <a:t>dac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ă se cere)</a:t>
            </a:r>
          </a:p>
          <a:p>
            <a:pPr marL="1028700" lvl="1" indent="-571500" defTabSz="1219170">
              <a:buFontTx/>
              <a:buChar char="─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Testarea lucrului la distanță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Dezvoltarea continuă a abilităților personalului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 </a:t>
            </a:r>
            <a:endParaRPr lang="en-US" sz="3600" dirty="0">
              <a:solidFill>
                <a:srgbClr val="376D70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AAD2C1-24E3-49C6-8229-918D6726129F}"/>
              </a:ext>
            </a:extLst>
          </p:cNvPr>
          <p:cNvSpPr txBox="1">
            <a:spLocks/>
          </p:cNvSpPr>
          <p:nvPr/>
        </p:nvSpPr>
        <p:spPr>
          <a:xfrm>
            <a:off x="711200" y="15658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Etapele organizării l</a:t>
            </a:r>
            <a:r>
              <a:rPr lang="en-US" sz="4533" b="1" dirty="0" err="1">
                <a:solidFill>
                  <a:srgbClr val="009BA0"/>
                </a:solidFill>
              </a:rPr>
              <a:t>ucrul</a:t>
            </a:r>
            <a:r>
              <a:rPr lang="ro-RO" sz="4533" b="1" dirty="0">
                <a:solidFill>
                  <a:srgbClr val="009BA0"/>
                </a:solidFill>
              </a:rPr>
              <a:t>ui</a:t>
            </a:r>
            <a:r>
              <a:rPr lang="en-US" sz="4533" b="1" dirty="0">
                <a:solidFill>
                  <a:srgbClr val="009BA0"/>
                </a:solidFill>
              </a:rPr>
              <a:t> la </a:t>
            </a:r>
            <a:r>
              <a:rPr lang="en-US" sz="4533" b="1" dirty="0" err="1">
                <a:solidFill>
                  <a:srgbClr val="009BA0"/>
                </a:solidFill>
              </a:rPr>
              <a:t>distan</a:t>
            </a:r>
            <a:r>
              <a:rPr lang="ro-RO" sz="4533" b="1" dirty="0" err="1">
                <a:solidFill>
                  <a:srgbClr val="009BA0"/>
                </a:solidFill>
              </a:rPr>
              <a:t>ță</a:t>
            </a:r>
            <a:endParaRPr lang="ro-RO" sz="4533" b="1" dirty="0">
              <a:solidFill>
                <a:srgbClr val="009BA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81EF6-5479-4F3D-BDB4-467D99E9315F}"/>
              </a:ext>
            </a:extLst>
          </p:cNvPr>
          <p:cNvCxnSpPr>
            <a:cxnSpLocks/>
          </p:cNvCxnSpPr>
          <p:nvPr/>
        </p:nvCxnSpPr>
        <p:spPr>
          <a:xfrm flipV="1">
            <a:off x="604150" y="947360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3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DE4F3-49E2-43F2-924E-EDC203EEF1FB}"/>
              </a:ext>
            </a:extLst>
          </p:cNvPr>
          <p:cNvSpPr/>
          <p:nvPr/>
        </p:nvSpPr>
        <p:spPr>
          <a:xfrm>
            <a:off x="604150" y="965418"/>
            <a:ext cx="10358959" cy="603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Aspecte tehnice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Dependenta de conexiunea la internet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Echipament învechit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endParaRPr lang="ro-RO" sz="3600" dirty="0">
              <a:solidFill>
                <a:srgbClr val="376D70"/>
              </a:solidFill>
              <a:latin typeface="Calibri"/>
            </a:endParaRP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Aspecte umane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376D70"/>
                </a:solidFill>
                <a:latin typeface="Calibri"/>
              </a:rPr>
              <a:t>Frica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 fat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ă de tehnologii</a:t>
            </a:r>
            <a:endParaRPr lang="en-US" sz="3600" dirty="0">
              <a:solidFill>
                <a:srgbClr val="376D70"/>
              </a:solidFill>
              <a:latin typeface="Calibri"/>
            </a:endParaRP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Abilități reduse în lucrul cu tehnologiile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Persoane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 cu </a:t>
            </a:r>
            <a:r>
              <a:rPr lang="en-US" sz="3600" dirty="0" err="1">
                <a:solidFill>
                  <a:srgbClr val="376D70"/>
                </a:solidFill>
                <a:latin typeface="Calibri"/>
              </a:rPr>
              <a:t>motiva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ț</a:t>
            </a:r>
            <a:r>
              <a:rPr lang="en-US" sz="3600" dirty="0" err="1">
                <a:solidFill>
                  <a:srgbClr val="376D70"/>
                </a:solidFill>
                <a:latin typeface="Calibri"/>
              </a:rPr>
              <a:t>ie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376D70"/>
                </a:solidFill>
                <a:latin typeface="Calibri"/>
              </a:rPr>
              <a:t>redus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ă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Atmosfera 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“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de acasă</a:t>
            </a:r>
            <a:r>
              <a:rPr lang="en-US" sz="3600" dirty="0">
                <a:solidFill>
                  <a:srgbClr val="376D70"/>
                </a:solidFill>
                <a:latin typeface="Calibri"/>
              </a:rPr>
              <a:t>”</a:t>
            </a:r>
            <a:endParaRPr lang="ro-RO" sz="3600" dirty="0">
              <a:solidFill>
                <a:srgbClr val="376D70"/>
              </a:solidFill>
              <a:latin typeface="Calibri"/>
            </a:endParaRPr>
          </a:p>
          <a:p>
            <a:pPr defTabSz="1219170">
              <a:lnSpc>
                <a:spcPct val="200000"/>
              </a:lnSpc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 </a:t>
            </a:r>
            <a:endParaRPr lang="en-US" sz="3600" dirty="0">
              <a:solidFill>
                <a:srgbClr val="376D70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Provocări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8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DE4F3-49E2-43F2-924E-EDC203EEF1FB}"/>
              </a:ext>
            </a:extLst>
          </p:cNvPr>
          <p:cNvSpPr/>
          <p:nvPr/>
        </p:nvSpPr>
        <p:spPr>
          <a:xfrm>
            <a:off x="604150" y="965418"/>
            <a:ext cx="10358959" cy="436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Mobilitate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Loc unic de stocare a documentelor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</a:rPr>
              <a:t>Lucru mai rapid cu documentele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Personal cu abilități și gata să facă față oricărei provocări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Servicii mai bune</a:t>
            </a:r>
          </a:p>
          <a:p>
            <a:pPr defTabSz="1219170">
              <a:lnSpc>
                <a:spcPct val="200000"/>
              </a:lnSpc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 </a:t>
            </a:r>
            <a:endParaRPr lang="en-US" sz="3600" dirty="0">
              <a:solidFill>
                <a:srgbClr val="376D70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Avantaje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Instrumente pentru lucrul la distanță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1FF5A-221A-4C15-90C3-4DE1994DD37B}"/>
              </a:ext>
            </a:extLst>
          </p:cNvPr>
          <p:cNvSpPr/>
          <p:nvPr/>
        </p:nvSpPr>
        <p:spPr>
          <a:xfrm>
            <a:off x="604150" y="995052"/>
            <a:ext cx="103589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Comunicare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Internă (abordare)</a:t>
            </a:r>
          </a:p>
          <a:p>
            <a:pPr marL="1485900" lvl="2" indent="-571500" defTabSz="1219170">
              <a:buFont typeface="Calibri" panose="020F0502020204030204" pitchFamily="34" charset="0"/>
              <a:buChar char="―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Comunicați liber, întrebați, răspundeți, împărtășiți</a:t>
            </a:r>
          </a:p>
          <a:p>
            <a:pPr marL="1485900" lvl="2" indent="-571500" defTabSz="1219170">
              <a:buFont typeface="Calibri" panose="020F0502020204030204" pitchFamily="34" charset="0"/>
              <a:buChar char="―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Ședințe video </a:t>
            </a:r>
            <a:r>
              <a:rPr lang="ro-RO" sz="3600" dirty="0" err="1">
                <a:solidFill>
                  <a:srgbClr val="376D70"/>
                </a:solidFill>
                <a:latin typeface="Calibri"/>
              </a:rPr>
              <a:t>săptămînale</a:t>
            </a:r>
            <a:br>
              <a:rPr lang="en-US" sz="3600" dirty="0">
                <a:solidFill>
                  <a:srgbClr val="376D70"/>
                </a:solidFill>
                <a:latin typeface="Calibri"/>
              </a:rPr>
            </a:br>
            <a:r>
              <a:rPr lang="en-US" sz="3600" dirty="0">
                <a:solidFill>
                  <a:srgbClr val="376D70"/>
                </a:solidFill>
                <a:latin typeface="Calibri"/>
              </a:rPr>
              <a:t>(volante, </a:t>
            </a:r>
            <a:r>
              <a:rPr lang="en-US" sz="3600" dirty="0" err="1">
                <a:solidFill>
                  <a:srgbClr val="376D70"/>
                </a:solidFill>
                <a:latin typeface="Calibri"/>
              </a:rPr>
              <a:t>raport</a:t>
            </a:r>
            <a:r>
              <a:rPr lang="ro-RO" sz="3600" dirty="0">
                <a:solidFill>
                  <a:srgbClr val="376D70"/>
                </a:solidFill>
                <a:latin typeface="Calibri"/>
              </a:rPr>
              <a:t>are, planificare, discuții libere)</a:t>
            </a:r>
          </a:p>
          <a:p>
            <a:pPr marL="1485900" lvl="2" indent="-571500" defTabSz="1219170">
              <a:buFont typeface="Calibri" panose="020F0502020204030204" pitchFamily="34" charset="0"/>
              <a:buChar char="―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Chat (conversație) comun pentru angajați</a:t>
            </a:r>
          </a:p>
          <a:p>
            <a:pPr marL="1485900" lvl="2" indent="-571500" defTabSz="1219170">
              <a:buFont typeface="Calibri" panose="020F0502020204030204" pitchFamily="34" charset="0"/>
              <a:buChar char="―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Sincronizare comunicării</a:t>
            </a:r>
          </a:p>
        </p:txBody>
      </p:sp>
    </p:spTree>
    <p:extLst>
      <p:ext uri="{BB962C8B-B14F-4D97-AF65-F5344CB8AC3E}">
        <p14:creationId xmlns:p14="http://schemas.microsoft.com/office/powerpoint/2010/main" val="268990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 descr="IREX_Logo_Color-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25068"/>
            <a:ext cx="1794933" cy="89746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8C10CD-CDE6-4ADB-A973-3D1C9465C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" y="5954120"/>
            <a:ext cx="2135963" cy="6393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B47CCA-38D4-4E17-8F28-86BF76CE12C1}"/>
              </a:ext>
            </a:extLst>
          </p:cNvPr>
          <p:cNvSpPr txBox="1">
            <a:spLocks/>
          </p:cNvSpPr>
          <p:nvPr/>
        </p:nvSpPr>
        <p:spPr>
          <a:xfrm>
            <a:off x="711200" y="4083"/>
            <a:ext cx="1076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defTabSz="1219140"/>
            <a:r>
              <a:rPr lang="ro-RO" sz="4533" b="1" dirty="0">
                <a:solidFill>
                  <a:srgbClr val="009BA0"/>
                </a:solidFill>
              </a:rPr>
              <a:t>Instrumente pentru lucrul la distanță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ABFAE-BAD9-4BA2-AAB7-11E4F0230439}"/>
              </a:ext>
            </a:extLst>
          </p:cNvPr>
          <p:cNvCxnSpPr>
            <a:cxnSpLocks/>
          </p:cNvCxnSpPr>
          <p:nvPr/>
        </p:nvCxnSpPr>
        <p:spPr>
          <a:xfrm flipV="1">
            <a:off x="604150" y="935785"/>
            <a:ext cx="10786511" cy="59267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1FF5A-221A-4C15-90C3-4DE1994DD37B}"/>
              </a:ext>
            </a:extLst>
          </p:cNvPr>
          <p:cNvSpPr/>
          <p:nvPr/>
        </p:nvSpPr>
        <p:spPr>
          <a:xfrm>
            <a:off x="604150" y="995052"/>
            <a:ext cx="10358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376D70"/>
                </a:solidFill>
                <a:latin typeface="Calibri"/>
              </a:rPr>
              <a:t>Comunicare</a:t>
            </a:r>
          </a:p>
          <a:p>
            <a:pPr marL="742944" lvl="1" indent="-285744" defTabSz="1219170"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376D70"/>
                </a:solidFill>
                <a:latin typeface="Calibri"/>
              </a:rPr>
              <a:t>Internă (instrumente)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57E297-D8FD-4521-9770-F08741437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04827"/>
              </p:ext>
            </p:extLst>
          </p:nvPr>
        </p:nvGraphicFramePr>
        <p:xfrm>
          <a:off x="711200" y="2185248"/>
          <a:ext cx="10679461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587">
                  <a:extLst>
                    <a:ext uri="{9D8B030D-6E8A-4147-A177-3AD203B41FA5}">
                      <a16:colId xmlns:a16="http://schemas.microsoft.com/office/drawing/2014/main" val="2706062524"/>
                    </a:ext>
                  </a:extLst>
                </a:gridCol>
                <a:gridCol w="6752874">
                  <a:extLst>
                    <a:ext uri="{9D8B030D-6E8A-4147-A177-3AD203B41FA5}">
                      <a16:colId xmlns:a16="http://schemas.microsoft.com/office/drawing/2014/main" val="3798444027"/>
                    </a:ext>
                  </a:extLst>
                </a:gridCol>
              </a:tblGrid>
              <a:tr h="695771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Ședințe</a:t>
                      </a:r>
                      <a:r>
                        <a:rPr lang="en-US" sz="3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video </a:t>
                      </a:r>
                      <a:r>
                        <a:rPr lang="en-US" sz="32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săptămînale</a:t>
                      </a:r>
                      <a:r>
                        <a:rPr lang="ro-RO" sz="3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(volante)</a:t>
                      </a:r>
                      <a:endParaRPr lang="en-US" sz="3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32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Zoom</a:t>
                      </a:r>
                      <a:r>
                        <a:rPr lang="ro-RO" sz="3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, Skype, Facebook Messenger, Teams, </a:t>
                      </a:r>
                      <a:r>
                        <a:rPr lang="ro-RO" sz="32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Hangouts</a:t>
                      </a:r>
                      <a:endParaRPr lang="en-US" sz="3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09038"/>
                  </a:ext>
                </a:extLst>
              </a:tr>
              <a:tr h="695771">
                <a:tc>
                  <a:txBody>
                    <a:bodyPr/>
                    <a:lstStyle/>
                    <a:p>
                      <a:r>
                        <a:rPr lang="ro-RO" sz="3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Chat (conversație) comun pentru angajați</a:t>
                      </a:r>
                      <a:endParaRPr lang="en-US" sz="3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3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Skype, </a:t>
                      </a:r>
                      <a:r>
                        <a:rPr lang="ro-RO" sz="32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Viber</a:t>
                      </a:r>
                      <a:r>
                        <a:rPr lang="ro-RO" sz="3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ro-RO" sz="32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WhatsApp</a:t>
                      </a:r>
                      <a:r>
                        <a:rPr lang="ro-RO" sz="3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, Facebook Messenger, Teams, </a:t>
                      </a:r>
                      <a:r>
                        <a:rPr lang="ro-RO" sz="32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Hangouts</a:t>
                      </a:r>
                      <a:endParaRPr lang="en-US" sz="3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632429"/>
                  </a:ext>
                </a:extLst>
              </a:tr>
              <a:tr h="695771">
                <a:tc>
                  <a:txBody>
                    <a:bodyPr/>
                    <a:lstStyle/>
                    <a:p>
                      <a:r>
                        <a:rPr lang="ro-RO" sz="3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Comunicare oficială pe intern</a:t>
                      </a:r>
                      <a:endParaRPr lang="en-US" sz="3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3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Poșta electronică</a:t>
                      </a:r>
                      <a:endParaRPr lang="en-US" sz="3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085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9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376D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58488C4305C4AADBCAC934C6DA5FA" ma:contentTypeVersion="10" ma:contentTypeDescription="Create a new document." ma:contentTypeScope="" ma:versionID="ba866c97c444a823a1b4c7099d81bfce">
  <xsd:schema xmlns:xsd="http://www.w3.org/2001/XMLSchema" xmlns:xs="http://www.w3.org/2001/XMLSchema" xmlns:p="http://schemas.microsoft.com/office/2006/metadata/properties" xmlns:ns2="a4a171f7-7c1b-417f-863d-356437942985" xmlns:ns3="28f040e9-7871-4f18-addb-b1dd6301a3da" targetNamespace="http://schemas.microsoft.com/office/2006/metadata/properties" ma:root="true" ma:fieldsID="e8b9d1674cd70658b0c683bbdd4568e5" ns2:_="" ns3:_="">
    <xsd:import namespace="a4a171f7-7c1b-417f-863d-356437942985"/>
    <xsd:import namespace="28f040e9-7871-4f18-addb-b1dd6301a3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171f7-7c1b-417f-863d-356437942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040e9-7871-4f18-addb-b1dd6301a3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C7FCA6-EDB9-4E04-A62F-10677BA15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171f7-7c1b-417f-863d-356437942985"/>
    <ds:schemaRef ds:uri="28f040e9-7871-4f18-addb-b1dd6301a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Widescreen</PresentationFormat>
  <Paragraphs>140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arial</vt:lpstr>
      <vt:lpstr>Calibri</vt:lpstr>
      <vt:lpstr>Corbel</vt:lpstr>
      <vt:lpstr>Courier New</vt:lpstr>
      <vt:lpstr>Franklin Gothic Medium</vt:lpstr>
      <vt:lpstr>Futura LT Book</vt:lpstr>
      <vt:lpstr>Lato Light</vt:lpstr>
      <vt:lpstr>Lato Regular</vt:lpstr>
      <vt:lpstr>Mission Gothic Regular</vt:lpstr>
      <vt:lpstr>Nexa Bold</vt:lpstr>
      <vt:lpstr>Open Sans</vt:lpstr>
      <vt:lpstr>Open Sans bold</vt:lpstr>
      <vt:lpstr>PT Sans</vt:lpstr>
      <vt:lpstr>Roboto Light</vt:lpstr>
      <vt:lpstr>Sketch Rockwell</vt:lpstr>
      <vt:lpstr>Office Theme</vt:lpstr>
      <vt:lpstr>2_Office Theme</vt:lpstr>
      <vt:lpstr>Organizarea lucrului la distanta. Aspecte de bază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2019-10-31T13:50:50Z</dcterms:created>
  <dcterms:modified xsi:type="dcterms:W3CDTF">2020-05-12T13:01:46Z</dcterms:modified>
</cp:coreProperties>
</file>